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Fira Sans Extra Condensed Medium"/>
      <p:regular r:id="rId31"/>
      <p:bold r:id="rId32"/>
      <p:italic r:id="rId33"/>
      <p:boldItalic r:id="rId34"/>
    </p:embeddedFont>
    <p:embeddedFont>
      <p:font typeface="Fira Sans"/>
      <p:regular r:id="rId35"/>
      <p:bold r:id="rId36"/>
      <p:italic r:id="rId37"/>
      <p:boldItalic r:id="rId38"/>
    </p:embeddedFont>
    <p:embeddedFont>
      <p:font typeface="Comfortaa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Comfortaa-bold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ExtraCondensedMedium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FiraSansExtraCondensedMedium-italic.fntdata"/><Relationship Id="rId10" Type="http://schemas.openxmlformats.org/officeDocument/2006/relationships/slide" Target="slides/slide5.xml"/><Relationship Id="rId32" Type="http://schemas.openxmlformats.org/officeDocument/2006/relationships/font" Target="fonts/FiraSansExtraCondensedMedium-bold.fntdata"/><Relationship Id="rId13" Type="http://schemas.openxmlformats.org/officeDocument/2006/relationships/slide" Target="slides/slide8.xml"/><Relationship Id="rId35" Type="http://schemas.openxmlformats.org/officeDocument/2006/relationships/font" Target="fonts/FiraSans-regular.fntdata"/><Relationship Id="rId12" Type="http://schemas.openxmlformats.org/officeDocument/2006/relationships/slide" Target="slides/slide7.xml"/><Relationship Id="rId34" Type="http://schemas.openxmlformats.org/officeDocument/2006/relationships/font" Target="fonts/FiraSansExtraCondensed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FiraSans-italic.fntdata"/><Relationship Id="rId14" Type="http://schemas.openxmlformats.org/officeDocument/2006/relationships/slide" Target="slides/slide9.xml"/><Relationship Id="rId36" Type="http://schemas.openxmlformats.org/officeDocument/2006/relationships/font" Target="fonts/FiraSans-bold.fntdata"/><Relationship Id="rId17" Type="http://schemas.openxmlformats.org/officeDocument/2006/relationships/slide" Target="slides/slide12.xml"/><Relationship Id="rId39" Type="http://schemas.openxmlformats.org/officeDocument/2006/relationships/font" Target="fonts/Comfortaa-regular.fntdata"/><Relationship Id="rId16" Type="http://schemas.openxmlformats.org/officeDocument/2006/relationships/slide" Target="slides/slide11.xml"/><Relationship Id="rId38" Type="http://schemas.openxmlformats.org/officeDocument/2006/relationships/font" Target="fonts/Fira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481106e56_7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481106e56_7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46db0f04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46db0f04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10481106cd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10481106cd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481106cd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0481106cd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46db0f04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46db0f04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46db0f041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46db0f04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0481106cd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0481106cd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046db0f04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046db0f04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46db0f041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46db0f041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b4965e35b01af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b4965e35b01af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046db0f04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046db0f04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b4965e35b01af8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b4965e35b01af8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46db0f04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46db0f04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481106e56_7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481106e56_7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46db0f04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46db0f04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046db0f04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046db0f04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46db0f04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46db0f04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046db0f041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046db0f041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0481106cd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10481106cd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46db0f04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46db0f04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5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hyperlink" Target="https://drive.google.com/drive/folders/1sw3GT0tdODkPBJh-MQ_DIrUmsVZJYm2p?usp=sharing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"/>
            <a:ext cx="854744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4800"/>
            <a:ext cx="9144003" cy="4335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8898" y="2637750"/>
            <a:ext cx="1172625" cy="145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200"/>
            <a:ext cx="9144000" cy="4883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39125"/>
            <a:ext cx="9144000" cy="44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6325" y="3188375"/>
            <a:ext cx="1219725" cy="14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725"/>
            <a:ext cx="9144000" cy="4487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6142330" cy="342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1810" y="1994425"/>
            <a:ext cx="5922192" cy="31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3973"/>
            <a:ext cx="9143997" cy="437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200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9450" y="2686050"/>
            <a:ext cx="2770250" cy="2406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275" y="69075"/>
            <a:ext cx="7275356" cy="500534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9"/>
          <p:cNvSpPr txBox="1"/>
          <p:nvPr/>
        </p:nvSpPr>
        <p:spPr>
          <a:xfrm>
            <a:off x="5627150" y="1041725"/>
            <a:ext cx="114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15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Sound link</a:t>
            </a:r>
            <a:r>
              <a:rPr lang="hr" sz="1800">
                <a:highlight>
                  <a:srgbClr val="FFFFFF"/>
                </a:highlight>
              </a:rPr>
              <a:t> </a:t>
            </a:r>
            <a:endParaRPr sz="18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/>
              <a:t>Produkcija</a:t>
            </a:r>
            <a:endParaRPr/>
          </a:p>
        </p:txBody>
      </p:sp>
      <p:pic>
        <p:nvPicPr>
          <p:cNvPr id="195" name="Google Shape;1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541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/>
        </p:nvSpPr>
        <p:spPr>
          <a:xfrm>
            <a:off x="760700" y="4660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28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Timeline - 15 mjeseci </a:t>
            </a:r>
            <a:endParaRPr sz="2800">
              <a:solidFill>
                <a:srgbClr val="43434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1" name="Google Shape;201;p31"/>
          <p:cNvSpPr/>
          <p:nvPr/>
        </p:nvSpPr>
        <p:spPr>
          <a:xfrm>
            <a:off x="226" y="3944013"/>
            <a:ext cx="9144351" cy="29960"/>
          </a:xfrm>
          <a:custGeom>
            <a:rect b="b" l="l" r="r" t="t"/>
            <a:pathLst>
              <a:path extrusionOk="0" h="942" w="287513">
                <a:moveTo>
                  <a:pt x="476" y="0"/>
                </a:moveTo>
                <a:cubicBezTo>
                  <a:pt x="215" y="0"/>
                  <a:pt x="0" y="203"/>
                  <a:pt x="0" y="465"/>
                </a:cubicBezTo>
                <a:cubicBezTo>
                  <a:pt x="0" y="727"/>
                  <a:pt x="215" y="941"/>
                  <a:pt x="476" y="941"/>
                </a:cubicBezTo>
                <a:lnTo>
                  <a:pt x="287036" y="941"/>
                </a:lnTo>
                <a:cubicBezTo>
                  <a:pt x="287298" y="941"/>
                  <a:pt x="287512" y="727"/>
                  <a:pt x="287512" y="465"/>
                </a:cubicBezTo>
                <a:cubicBezTo>
                  <a:pt x="287512" y="203"/>
                  <a:pt x="287298" y="0"/>
                  <a:pt x="28703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1"/>
          <p:cNvSpPr/>
          <p:nvPr/>
        </p:nvSpPr>
        <p:spPr>
          <a:xfrm>
            <a:off x="2496530" y="2018943"/>
            <a:ext cx="31455" cy="54546"/>
          </a:xfrm>
          <a:custGeom>
            <a:rect b="b" l="l" r="r" t="t"/>
            <a:pathLst>
              <a:path extrusionOk="0" h="1715" w="989">
                <a:moveTo>
                  <a:pt x="0" y="0"/>
                </a:moveTo>
                <a:lnTo>
                  <a:pt x="0" y="1715"/>
                </a:lnTo>
                <a:lnTo>
                  <a:pt x="988" y="1715"/>
                </a:lnTo>
                <a:lnTo>
                  <a:pt x="9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1"/>
          <p:cNvSpPr/>
          <p:nvPr/>
        </p:nvSpPr>
        <p:spPr>
          <a:xfrm>
            <a:off x="1858690" y="2039392"/>
            <a:ext cx="117424" cy="117424"/>
          </a:xfrm>
          <a:custGeom>
            <a:rect b="b" l="l" r="r" t="t"/>
            <a:pathLst>
              <a:path extrusionOk="0" h="3692" w="3692">
                <a:moveTo>
                  <a:pt x="1846" y="0"/>
                </a:moveTo>
                <a:cubicBezTo>
                  <a:pt x="834" y="0"/>
                  <a:pt x="0" y="822"/>
                  <a:pt x="0" y="1846"/>
                </a:cubicBezTo>
                <a:cubicBezTo>
                  <a:pt x="0" y="2858"/>
                  <a:pt x="834" y="3691"/>
                  <a:pt x="1846" y="3691"/>
                </a:cubicBezTo>
                <a:cubicBezTo>
                  <a:pt x="2870" y="3691"/>
                  <a:pt x="3691" y="2858"/>
                  <a:pt x="3691" y="1846"/>
                </a:cubicBezTo>
                <a:cubicBezTo>
                  <a:pt x="3691" y="822"/>
                  <a:pt x="2870" y="0"/>
                  <a:pt x="18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/>
          <p:nvPr/>
        </p:nvSpPr>
        <p:spPr>
          <a:xfrm>
            <a:off x="1871188" y="2051891"/>
            <a:ext cx="92425" cy="92425"/>
          </a:xfrm>
          <a:custGeom>
            <a:rect b="b" l="l" r="r" t="t"/>
            <a:pathLst>
              <a:path extrusionOk="0" h="2906" w="2906">
                <a:moveTo>
                  <a:pt x="1453" y="0"/>
                </a:moveTo>
                <a:cubicBezTo>
                  <a:pt x="655" y="0"/>
                  <a:pt x="0" y="643"/>
                  <a:pt x="0" y="1453"/>
                </a:cubicBezTo>
                <a:cubicBezTo>
                  <a:pt x="0" y="2250"/>
                  <a:pt x="655" y="2905"/>
                  <a:pt x="1453" y="2905"/>
                </a:cubicBezTo>
                <a:cubicBezTo>
                  <a:pt x="2250" y="2905"/>
                  <a:pt x="2905" y="2250"/>
                  <a:pt x="2905" y="1453"/>
                </a:cubicBezTo>
                <a:cubicBezTo>
                  <a:pt x="2905" y="643"/>
                  <a:pt x="2250" y="0"/>
                  <a:pt x="1453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5037458" y="2039392"/>
            <a:ext cx="117424" cy="117424"/>
          </a:xfrm>
          <a:custGeom>
            <a:rect b="b" l="l" r="r" t="t"/>
            <a:pathLst>
              <a:path extrusionOk="0" h="3692" w="3692">
                <a:moveTo>
                  <a:pt x="1846" y="0"/>
                </a:moveTo>
                <a:cubicBezTo>
                  <a:pt x="834" y="0"/>
                  <a:pt x="1" y="822"/>
                  <a:pt x="1" y="1846"/>
                </a:cubicBezTo>
                <a:cubicBezTo>
                  <a:pt x="1" y="2858"/>
                  <a:pt x="834" y="3691"/>
                  <a:pt x="1846" y="3691"/>
                </a:cubicBezTo>
                <a:cubicBezTo>
                  <a:pt x="2870" y="3691"/>
                  <a:pt x="3692" y="2858"/>
                  <a:pt x="3692" y="1846"/>
                </a:cubicBezTo>
                <a:cubicBezTo>
                  <a:pt x="3692" y="822"/>
                  <a:pt x="2870" y="0"/>
                  <a:pt x="184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/>
          <p:nvPr/>
        </p:nvSpPr>
        <p:spPr>
          <a:xfrm>
            <a:off x="5049957" y="2051891"/>
            <a:ext cx="92425" cy="92425"/>
          </a:xfrm>
          <a:custGeom>
            <a:rect b="b" l="l" r="r" t="t"/>
            <a:pathLst>
              <a:path extrusionOk="0" h="2906" w="2906">
                <a:moveTo>
                  <a:pt x="1453" y="0"/>
                </a:moveTo>
                <a:cubicBezTo>
                  <a:pt x="655" y="0"/>
                  <a:pt x="1" y="643"/>
                  <a:pt x="1" y="1453"/>
                </a:cubicBezTo>
                <a:cubicBezTo>
                  <a:pt x="1" y="2250"/>
                  <a:pt x="655" y="2905"/>
                  <a:pt x="1453" y="2905"/>
                </a:cubicBezTo>
                <a:cubicBezTo>
                  <a:pt x="2263" y="2905"/>
                  <a:pt x="2906" y="2250"/>
                  <a:pt x="2906" y="1453"/>
                </a:cubicBezTo>
                <a:cubicBezTo>
                  <a:pt x="2906" y="643"/>
                  <a:pt x="2263" y="0"/>
                  <a:pt x="1453" y="0"/>
                </a:cubicBezTo>
                <a:close/>
              </a:path>
            </a:pathLst>
          </a:custGeom>
          <a:solidFill>
            <a:srgbClr val="5EB2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1"/>
          <p:cNvSpPr/>
          <p:nvPr/>
        </p:nvSpPr>
        <p:spPr>
          <a:xfrm>
            <a:off x="4009714" y="2018943"/>
            <a:ext cx="31455" cy="54546"/>
          </a:xfrm>
          <a:custGeom>
            <a:rect b="b" l="l" r="r" t="t"/>
            <a:pathLst>
              <a:path extrusionOk="0" h="1715" w="989">
                <a:moveTo>
                  <a:pt x="0" y="0"/>
                </a:moveTo>
                <a:lnTo>
                  <a:pt x="0" y="1715"/>
                </a:lnTo>
                <a:lnTo>
                  <a:pt x="988" y="1715"/>
                </a:lnTo>
                <a:lnTo>
                  <a:pt x="9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1"/>
          <p:cNvSpPr/>
          <p:nvPr/>
        </p:nvSpPr>
        <p:spPr>
          <a:xfrm>
            <a:off x="7188483" y="2018943"/>
            <a:ext cx="31455" cy="54546"/>
          </a:xfrm>
          <a:custGeom>
            <a:rect b="b" l="l" r="r" t="t"/>
            <a:pathLst>
              <a:path extrusionOk="0" h="1715" w="989">
                <a:moveTo>
                  <a:pt x="1" y="0"/>
                </a:moveTo>
                <a:lnTo>
                  <a:pt x="1" y="1715"/>
                </a:lnTo>
                <a:lnTo>
                  <a:pt x="989" y="1715"/>
                </a:lnTo>
                <a:lnTo>
                  <a:pt x="9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1"/>
          <p:cNvSpPr/>
          <p:nvPr/>
        </p:nvSpPr>
        <p:spPr>
          <a:xfrm>
            <a:off x="5599099" y="2018943"/>
            <a:ext cx="31455" cy="54546"/>
          </a:xfrm>
          <a:custGeom>
            <a:rect b="b" l="l" r="r" t="t"/>
            <a:pathLst>
              <a:path extrusionOk="0" h="1715" w="989">
                <a:moveTo>
                  <a:pt x="0" y="0"/>
                </a:moveTo>
                <a:lnTo>
                  <a:pt x="0" y="1715"/>
                </a:lnTo>
                <a:lnTo>
                  <a:pt x="989" y="1715"/>
                </a:lnTo>
                <a:lnTo>
                  <a:pt x="98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0" name="Google Shape;210;p31"/>
          <p:cNvGrpSpPr/>
          <p:nvPr/>
        </p:nvGrpSpPr>
        <p:grpSpPr>
          <a:xfrm>
            <a:off x="670086" y="1470626"/>
            <a:ext cx="1761414" cy="2567343"/>
            <a:chOff x="670086" y="1470626"/>
            <a:chExt cx="1761414" cy="2567343"/>
          </a:xfrm>
        </p:grpSpPr>
        <p:sp>
          <p:nvSpPr>
            <p:cNvPr id="211" name="Google Shape;211;p31"/>
            <p:cNvSpPr/>
            <p:nvPr/>
          </p:nvSpPr>
          <p:spPr>
            <a:xfrm>
              <a:off x="1031336" y="3880026"/>
              <a:ext cx="157912" cy="157944"/>
            </a:xfrm>
            <a:custGeom>
              <a:rect b="b" l="l" r="r" t="t"/>
              <a:pathLst>
                <a:path extrusionOk="0" h="4966" w="4965">
                  <a:moveTo>
                    <a:pt x="2488" y="0"/>
                  </a:moveTo>
                  <a:cubicBezTo>
                    <a:pt x="1119" y="0"/>
                    <a:pt x="0" y="1108"/>
                    <a:pt x="0" y="2477"/>
                  </a:cubicBezTo>
                  <a:cubicBezTo>
                    <a:pt x="0" y="3858"/>
                    <a:pt x="1119" y="4965"/>
                    <a:pt x="2488" y="4965"/>
                  </a:cubicBezTo>
                  <a:cubicBezTo>
                    <a:pt x="3858" y="4965"/>
                    <a:pt x="4965" y="3858"/>
                    <a:pt x="4965" y="2477"/>
                  </a:cubicBezTo>
                  <a:cubicBezTo>
                    <a:pt x="4965" y="1108"/>
                    <a:pt x="3858" y="0"/>
                    <a:pt x="24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1"/>
            <p:cNvSpPr/>
            <p:nvPr/>
          </p:nvSpPr>
          <p:spPr>
            <a:xfrm>
              <a:off x="1048350" y="3896691"/>
              <a:ext cx="124230" cy="124230"/>
            </a:xfrm>
            <a:custGeom>
              <a:rect b="b" l="l" r="r" t="t"/>
              <a:pathLst>
                <a:path extrusionOk="0" h="3906" w="3906">
                  <a:moveTo>
                    <a:pt x="1953" y="0"/>
                  </a:moveTo>
                  <a:cubicBezTo>
                    <a:pt x="870" y="0"/>
                    <a:pt x="1" y="881"/>
                    <a:pt x="1" y="1953"/>
                  </a:cubicBezTo>
                  <a:cubicBezTo>
                    <a:pt x="1" y="3036"/>
                    <a:pt x="870" y="3905"/>
                    <a:pt x="1953" y="3905"/>
                  </a:cubicBezTo>
                  <a:cubicBezTo>
                    <a:pt x="3037" y="3905"/>
                    <a:pt x="3906" y="3036"/>
                    <a:pt x="3906" y="1953"/>
                  </a:cubicBezTo>
                  <a:cubicBezTo>
                    <a:pt x="3906" y="881"/>
                    <a:pt x="3037" y="0"/>
                    <a:pt x="1953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1"/>
            <p:cNvSpPr/>
            <p:nvPr/>
          </p:nvSpPr>
          <p:spPr>
            <a:xfrm>
              <a:off x="907113" y="1836430"/>
              <a:ext cx="31455" cy="54546"/>
            </a:xfrm>
            <a:custGeom>
              <a:rect b="b" l="l" r="r" t="t"/>
              <a:pathLst>
                <a:path extrusionOk="0" h="1715" w="989">
                  <a:moveTo>
                    <a:pt x="1" y="0"/>
                  </a:moveTo>
                  <a:lnTo>
                    <a:pt x="1" y="1715"/>
                  </a:lnTo>
                  <a:lnTo>
                    <a:pt x="989" y="1715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1"/>
            <p:cNvSpPr/>
            <p:nvPr/>
          </p:nvSpPr>
          <p:spPr>
            <a:xfrm>
              <a:off x="670086" y="1470626"/>
              <a:ext cx="1247392" cy="2488328"/>
            </a:xfrm>
            <a:custGeom>
              <a:rect b="b" l="l" r="r" t="t"/>
              <a:pathLst>
                <a:path extrusionOk="0" fill="none" h="78237" w="39220">
                  <a:moveTo>
                    <a:pt x="39220" y="19611"/>
                  </a:moveTo>
                  <a:cubicBezTo>
                    <a:pt x="39220" y="8788"/>
                    <a:pt x="30445" y="1"/>
                    <a:pt x="19610" y="1"/>
                  </a:cubicBezTo>
                  <a:cubicBezTo>
                    <a:pt x="8775" y="1"/>
                    <a:pt x="0" y="8788"/>
                    <a:pt x="0" y="19611"/>
                  </a:cubicBezTo>
                  <a:cubicBezTo>
                    <a:pt x="0" y="28374"/>
                    <a:pt x="5751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cap="flat" cmpd="sng" w="15775">
              <a:solidFill>
                <a:srgbClr val="869FB2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1"/>
            <p:cNvSpPr/>
            <p:nvPr/>
          </p:nvSpPr>
          <p:spPr>
            <a:xfrm>
              <a:off x="733692" y="1534264"/>
              <a:ext cx="1120172" cy="1120140"/>
            </a:xfrm>
            <a:custGeom>
              <a:rect b="b" l="l" r="r" t="t"/>
              <a:pathLst>
                <a:path extrusionOk="0" h="35219" w="3522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1"/>
            <p:cNvSpPr/>
            <p:nvPr/>
          </p:nvSpPr>
          <p:spPr>
            <a:xfrm>
              <a:off x="927181" y="1733797"/>
              <a:ext cx="727857" cy="727857"/>
            </a:xfrm>
            <a:custGeom>
              <a:rect b="b" l="l" r="r" t="t"/>
              <a:pathLst>
                <a:path extrusionOk="0" h="22885" w="22885">
                  <a:moveTo>
                    <a:pt x="11443" y="1"/>
                  </a:moveTo>
                  <a:cubicBezTo>
                    <a:pt x="5121" y="1"/>
                    <a:pt x="1" y="5120"/>
                    <a:pt x="1" y="11443"/>
                  </a:cubicBezTo>
                  <a:cubicBezTo>
                    <a:pt x="1" y="17765"/>
                    <a:pt x="5121" y="22885"/>
                    <a:pt x="11443" y="22885"/>
                  </a:cubicBezTo>
                  <a:cubicBezTo>
                    <a:pt x="17765" y="22885"/>
                    <a:pt x="22885" y="17765"/>
                    <a:pt x="22885" y="11443"/>
                  </a:cubicBezTo>
                  <a:cubicBezTo>
                    <a:pt x="22885" y="5120"/>
                    <a:pt x="17765" y="1"/>
                    <a:pt x="11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r" sz="15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Q4 2021</a:t>
              </a:r>
              <a:endParaRPr sz="1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17" name="Google Shape;217;p31"/>
            <p:cNvSpPr txBox="1"/>
            <p:nvPr/>
          </p:nvSpPr>
          <p:spPr>
            <a:xfrm>
              <a:off x="1184100" y="2924100"/>
              <a:ext cx="1247400" cy="7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hr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Vertical Slice</a:t>
              </a:r>
              <a:endParaRPr b="1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18" name="Google Shape;218;p31"/>
          <p:cNvGrpSpPr/>
          <p:nvPr/>
        </p:nvGrpSpPr>
        <p:grpSpPr>
          <a:xfrm>
            <a:off x="2259471" y="1470626"/>
            <a:ext cx="1306028" cy="2567343"/>
            <a:chOff x="2259471" y="1470626"/>
            <a:chExt cx="1306028" cy="2567343"/>
          </a:xfrm>
        </p:grpSpPr>
        <p:sp>
          <p:nvSpPr>
            <p:cNvPr id="219" name="Google Shape;219;p31"/>
            <p:cNvSpPr/>
            <p:nvPr/>
          </p:nvSpPr>
          <p:spPr>
            <a:xfrm>
              <a:off x="3448074" y="2039392"/>
              <a:ext cx="117424" cy="117424"/>
            </a:xfrm>
            <a:custGeom>
              <a:rect b="b" l="l" r="r" t="t"/>
              <a:pathLst>
                <a:path extrusionOk="0" h="3692" w="3692">
                  <a:moveTo>
                    <a:pt x="1846" y="0"/>
                  </a:moveTo>
                  <a:cubicBezTo>
                    <a:pt x="834" y="0"/>
                    <a:pt x="0" y="822"/>
                    <a:pt x="0" y="1846"/>
                  </a:cubicBezTo>
                  <a:cubicBezTo>
                    <a:pt x="0" y="2858"/>
                    <a:pt x="834" y="3691"/>
                    <a:pt x="1846" y="3691"/>
                  </a:cubicBezTo>
                  <a:cubicBezTo>
                    <a:pt x="2870" y="3691"/>
                    <a:pt x="3691" y="2858"/>
                    <a:pt x="3691" y="1846"/>
                  </a:cubicBezTo>
                  <a:cubicBezTo>
                    <a:pt x="3691" y="822"/>
                    <a:pt x="2870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1"/>
            <p:cNvSpPr/>
            <p:nvPr/>
          </p:nvSpPr>
          <p:spPr>
            <a:xfrm>
              <a:off x="3460573" y="2051891"/>
              <a:ext cx="92425" cy="92425"/>
            </a:xfrm>
            <a:custGeom>
              <a:rect b="b" l="l" r="r" t="t"/>
              <a:pathLst>
                <a:path extrusionOk="0" h="2906" w="2906">
                  <a:moveTo>
                    <a:pt x="1453" y="0"/>
                  </a:moveTo>
                  <a:cubicBezTo>
                    <a:pt x="655" y="0"/>
                    <a:pt x="0" y="643"/>
                    <a:pt x="0" y="1453"/>
                  </a:cubicBezTo>
                  <a:cubicBezTo>
                    <a:pt x="0" y="2250"/>
                    <a:pt x="655" y="2905"/>
                    <a:pt x="1453" y="2905"/>
                  </a:cubicBezTo>
                  <a:cubicBezTo>
                    <a:pt x="2263" y="2905"/>
                    <a:pt x="2905" y="2250"/>
                    <a:pt x="2905" y="1453"/>
                  </a:cubicBezTo>
                  <a:cubicBezTo>
                    <a:pt x="2905" y="643"/>
                    <a:pt x="2263" y="0"/>
                    <a:pt x="1453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1"/>
            <p:cNvSpPr/>
            <p:nvPr/>
          </p:nvSpPr>
          <p:spPr>
            <a:xfrm>
              <a:off x="2621102" y="3880026"/>
              <a:ext cx="157562" cy="157944"/>
            </a:xfrm>
            <a:custGeom>
              <a:rect b="b" l="l" r="r" t="t"/>
              <a:pathLst>
                <a:path extrusionOk="0" h="4966" w="4954">
                  <a:moveTo>
                    <a:pt x="2477" y="0"/>
                  </a:moveTo>
                  <a:cubicBezTo>
                    <a:pt x="1107" y="0"/>
                    <a:pt x="0" y="1108"/>
                    <a:pt x="0" y="2477"/>
                  </a:cubicBezTo>
                  <a:cubicBezTo>
                    <a:pt x="0" y="3858"/>
                    <a:pt x="1107" y="4965"/>
                    <a:pt x="2477" y="4965"/>
                  </a:cubicBezTo>
                  <a:cubicBezTo>
                    <a:pt x="3846" y="4965"/>
                    <a:pt x="4953" y="3858"/>
                    <a:pt x="4953" y="2477"/>
                  </a:cubicBezTo>
                  <a:cubicBezTo>
                    <a:pt x="4953" y="1108"/>
                    <a:pt x="3846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1"/>
            <p:cNvSpPr/>
            <p:nvPr/>
          </p:nvSpPr>
          <p:spPr>
            <a:xfrm>
              <a:off x="2637767" y="3896691"/>
              <a:ext cx="124230" cy="124230"/>
            </a:xfrm>
            <a:custGeom>
              <a:rect b="b" l="l" r="r" t="t"/>
              <a:pathLst>
                <a:path extrusionOk="0" h="3906" w="3906">
                  <a:moveTo>
                    <a:pt x="1953" y="0"/>
                  </a:moveTo>
                  <a:cubicBezTo>
                    <a:pt x="869" y="0"/>
                    <a:pt x="0" y="881"/>
                    <a:pt x="0" y="1953"/>
                  </a:cubicBezTo>
                  <a:cubicBezTo>
                    <a:pt x="0" y="3036"/>
                    <a:pt x="869" y="3905"/>
                    <a:pt x="1953" y="3905"/>
                  </a:cubicBezTo>
                  <a:cubicBezTo>
                    <a:pt x="3036" y="3905"/>
                    <a:pt x="3905" y="3036"/>
                    <a:pt x="3905" y="1953"/>
                  </a:cubicBezTo>
                  <a:cubicBezTo>
                    <a:pt x="3905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1"/>
            <p:cNvSpPr/>
            <p:nvPr/>
          </p:nvSpPr>
          <p:spPr>
            <a:xfrm>
              <a:off x="2259471" y="1470626"/>
              <a:ext cx="1247392" cy="2488328"/>
            </a:xfrm>
            <a:custGeom>
              <a:rect b="b" l="l" r="r" t="t"/>
              <a:pathLst>
                <a:path extrusionOk="0" fill="none" h="78237" w="39220">
                  <a:moveTo>
                    <a:pt x="39220" y="19611"/>
                  </a:moveTo>
                  <a:cubicBezTo>
                    <a:pt x="39220" y="8788"/>
                    <a:pt x="30445" y="1"/>
                    <a:pt x="19610" y="1"/>
                  </a:cubicBezTo>
                  <a:cubicBezTo>
                    <a:pt x="8776" y="1"/>
                    <a:pt x="1" y="8788"/>
                    <a:pt x="1" y="19611"/>
                  </a:cubicBezTo>
                  <a:cubicBezTo>
                    <a:pt x="1" y="28374"/>
                    <a:pt x="5751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cap="flat" cmpd="sng" w="15775">
              <a:solidFill>
                <a:srgbClr val="FCBD24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1"/>
            <p:cNvSpPr/>
            <p:nvPr/>
          </p:nvSpPr>
          <p:spPr>
            <a:xfrm>
              <a:off x="2323076" y="1534264"/>
              <a:ext cx="1120172" cy="1120140"/>
            </a:xfrm>
            <a:custGeom>
              <a:rect b="b" l="l" r="r" t="t"/>
              <a:pathLst>
                <a:path extrusionOk="0" h="35219" w="3522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8" y="35219"/>
                    <a:pt x="35220" y="27337"/>
                    <a:pt x="35220" y="17610"/>
                  </a:cubicBezTo>
                  <a:cubicBezTo>
                    <a:pt x="35220" y="7894"/>
                    <a:pt x="27338" y="0"/>
                    <a:pt x="17610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1"/>
            <p:cNvSpPr/>
            <p:nvPr/>
          </p:nvSpPr>
          <p:spPr>
            <a:xfrm>
              <a:off x="2516597" y="1733797"/>
              <a:ext cx="727826" cy="727857"/>
            </a:xfrm>
            <a:custGeom>
              <a:rect b="b" l="l" r="r" t="t"/>
              <a:pathLst>
                <a:path extrusionOk="0" h="22885" w="22884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4" y="22885"/>
                    <a:pt x="22884" y="17765"/>
                    <a:pt x="22884" y="11443"/>
                  </a:cubicBezTo>
                  <a:cubicBezTo>
                    <a:pt x="22884" y="5120"/>
                    <a:pt x="17764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r" sz="15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Q2 2022</a:t>
              </a:r>
              <a:endParaRPr sz="1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26" name="Google Shape;226;p31"/>
          <p:cNvGrpSpPr/>
          <p:nvPr/>
        </p:nvGrpSpPr>
        <p:grpSpPr>
          <a:xfrm>
            <a:off x="3848855" y="1470626"/>
            <a:ext cx="1247424" cy="2567343"/>
            <a:chOff x="3848855" y="1470626"/>
            <a:chExt cx="1247424" cy="2567343"/>
          </a:xfrm>
        </p:grpSpPr>
        <p:sp>
          <p:nvSpPr>
            <p:cNvPr id="227" name="Google Shape;227;p31"/>
            <p:cNvSpPr/>
            <p:nvPr/>
          </p:nvSpPr>
          <p:spPr>
            <a:xfrm>
              <a:off x="4203299" y="3880026"/>
              <a:ext cx="157912" cy="157944"/>
            </a:xfrm>
            <a:custGeom>
              <a:rect b="b" l="l" r="r" t="t"/>
              <a:pathLst>
                <a:path extrusionOk="0" h="4966" w="4965">
                  <a:moveTo>
                    <a:pt x="2477" y="0"/>
                  </a:moveTo>
                  <a:cubicBezTo>
                    <a:pt x="1107" y="0"/>
                    <a:pt x="0" y="1108"/>
                    <a:pt x="0" y="2477"/>
                  </a:cubicBezTo>
                  <a:cubicBezTo>
                    <a:pt x="0" y="3858"/>
                    <a:pt x="1107" y="4965"/>
                    <a:pt x="2477" y="4965"/>
                  </a:cubicBezTo>
                  <a:cubicBezTo>
                    <a:pt x="3858" y="4965"/>
                    <a:pt x="4965" y="3858"/>
                    <a:pt x="4965" y="2477"/>
                  </a:cubicBezTo>
                  <a:cubicBezTo>
                    <a:pt x="4965" y="1108"/>
                    <a:pt x="3858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1"/>
            <p:cNvSpPr/>
            <p:nvPr/>
          </p:nvSpPr>
          <p:spPr>
            <a:xfrm>
              <a:off x="4219964" y="3896691"/>
              <a:ext cx="124612" cy="124230"/>
            </a:xfrm>
            <a:custGeom>
              <a:rect b="b" l="l" r="r" t="t"/>
              <a:pathLst>
                <a:path extrusionOk="0" h="3906" w="3918">
                  <a:moveTo>
                    <a:pt x="1953" y="0"/>
                  </a:moveTo>
                  <a:cubicBezTo>
                    <a:pt x="881" y="0"/>
                    <a:pt x="0" y="881"/>
                    <a:pt x="0" y="1953"/>
                  </a:cubicBezTo>
                  <a:cubicBezTo>
                    <a:pt x="0" y="3036"/>
                    <a:pt x="881" y="3905"/>
                    <a:pt x="1953" y="3905"/>
                  </a:cubicBezTo>
                  <a:cubicBezTo>
                    <a:pt x="3036" y="3905"/>
                    <a:pt x="3917" y="3036"/>
                    <a:pt x="3917" y="1953"/>
                  </a:cubicBezTo>
                  <a:cubicBezTo>
                    <a:pt x="3917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1"/>
            <p:cNvSpPr/>
            <p:nvPr/>
          </p:nvSpPr>
          <p:spPr>
            <a:xfrm>
              <a:off x="3848855" y="1470626"/>
              <a:ext cx="1247424" cy="2488328"/>
            </a:xfrm>
            <a:custGeom>
              <a:rect b="b" l="l" r="r" t="t"/>
              <a:pathLst>
                <a:path extrusionOk="0" fill="none" h="78237" w="39221">
                  <a:moveTo>
                    <a:pt x="39220" y="19611"/>
                  </a:moveTo>
                  <a:cubicBezTo>
                    <a:pt x="39220" y="8788"/>
                    <a:pt x="30445" y="1"/>
                    <a:pt x="19611" y="1"/>
                  </a:cubicBezTo>
                  <a:cubicBezTo>
                    <a:pt x="8776" y="1"/>
                    <a:pt x="1" y="8788"/>
                    <a:pt x="1" y="19611"/>
                  </a:cubicBezTo>
                  <a:cubicBezTo>
                    <a:pt x="1" y="28374"/>
                    <a:pt x="5752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cap="flat" cmpd="sng" w="15775">
              <a:solidFill>
                <a:srgbClr val="5EB2FC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1"/>
            <p:cNvSpPr/>
            <p:nvPr/>
          </p:nvSpPr>
          <p:spPr>
            <a:xfrm>
              <a:off x="3912493" y="1534264"/>
              <a:ext cx="1120140" cy="1120140"/>
            </a:xfrm>
            <a:custGeom>
              <a:rect b="b" l="l" r="r" t="t"/>
              <a:pathLst>
                <a:path extrusionOk="0" h="35219" w="35219">
                  <a:moveTo>
                    <a:pt x="17610" y="0"/>
                  </a:moveTo>
                  <a:cubicBezTo>
                    <a:pt x="7882" y="0"/>
                    <a:pt x="0" y="7894"/>
                    <a:pt x="0" y="17610"/>
                  </a:cubicBezTo>
                  <a:cubicBezTo>
                    <a:pt x="0" y="27337"/>
                    <a:pt x="7882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1"/>
            <p:cNvSpPr/>
            <p:nvPr/>
          </p:nvSpPr>
          <p:spPr>
            <a:xfrm>
              <a:off x="4105982" y="1733797"/>
              <a:ext cx="727826" cy="727857"/>
            </a:xfrm>
            <a:custGeom>
              <a:rect b="b" l="l" r="r" t="t"/>
              <a:pathLst>
                <a:path extrusionOk="0" h="22885" w="22884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4" y="22885"/>
                    <a:pt x="22884" y="17765"/>
                    <a:pt x="22884" y="11443"/>
                  </a:cubicBezTo>
                  <a:cubicBezTo>
                    <a:pt x="22884" y="5120"/>
                    <a:pt x="17764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r" sz="15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Q3 2022</a:t>
              </a:r>
              <a:endParaRPr sz="1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32" name="Google Shape;232;p31"/>
          <p:cNvGrpSpPr/>
          <p:nvPr/>
        </p:nvGrpSpPr>
        <p:grpSpPr>
          <a:xfrm>
            <a:off x="5438271" y="1470626"/>
            <a:ext cx="1305996" cy="2567343"/>
            <a:chOff x="5438271" y="1470626"/>
            <a:chExt cx="1305996" cy="2567343"/>
          </a:xfrm>
        </p:grpSpPr>
        <p:sp>
          <p:nvSpPr>
            <p:cNvPr id="233" name="Google Shape;233;p31"/>
            <p:cNvSpPr/>
            <p:nvPr/>
          </p:nvSpPr>
          <p:spPr>
            <a:xfrm>
              <a:off x="5793065" y="3880026"/>
              <a:ext cx="157944" cy="157944"/>
            </a:xfrm>
            <a:custGeom>
              <a:rect b="b" l="l" r="r" t="t"/>
              <a:pathLst>
                <a:path extrusionOk="0" h="4966" w="4966">
                  <a:moveTo>
                    <a:pt x="2477" y="0"/>
                  </a:moveTo>
                  <a:cubicBezTo>
                    <a:pt x="1108" y="0"/>
                    <a:pt x="0" y="1108"/>
                    <a:pt x="0" y="2477"/>
                  </a:cubicBezTo>
                  <a:cubicBezTo>
                    <a:pt x="0" y="3858"/>
                    <a:pt x="1108" y="4965"/>
                    <a:pt x="2477" y="4965"/>
                  </a:cubicBezTo>
                  <a:cubicBezTo>
                    <a:pt x="3846" y="4965"/>
                    <a:pt x="4965" y="3858"/>
                    <a:pt x="4965" y="2477"/>
                  </a:cubicBezTo>
                  <a:cubicBezTo>
                    <a:pt x="4965" y="1108"/>
                    <a:pt x="3846" y="0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1"/>
            <p:cNvSpPr/>
            <p:nvPr/>
          </p:nvSpPr>
          <p:spPr>
            <a:xfrm>
              <a:off x="5809730" y="3896691"/>
              <a:ext cx="124230" cy="124230"/>
            </a:xfrm>
            <a:custGeom>
              <a:rect b="b" l="l" r="r" t="t"/>
              <a:pathLst>
                <a:path extrusionOk="0" h="3906" w="3906">
                  <a:moveTo>
                    <a:pt x="1953" y="0"/>
                  </a:moveTo>
                  <a:cubicBezTo>
                    <a:pt x="881" y="0"/>
                    <a:pt x="0" y="881"/>
                    <a:pt x="0" y="1953"/>
                  </a:cubicBezTo>
                  <a:cubicBezTo>
                    <a:pt x="0" y="3036"/>
                    <a:pt x="881" y="3905"/>
                    <a:pt x="1953" y="3905"/>
                  </a:cubicBezTo>
                  <a:cubicBezTo>
                    <a:pt x="3036" y="3905"/>
                    <a:pt x="3905" y="3036"/>
                    <a:pt x="3905" y="1953"/>
                  </a:cubicBezTo>
                  <a:cubicBezTo>
                    <a:pt x="3905" y="881"/>
                    <a:pt x="3036" y="0"/>
                    <a:pt x="1953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1"/>
            <p:cNvSpPr/>
            <p:nvPr/>
          </p:nvSpPr>
          <p:spPr>
            <a:xfrm>
              <a:off x="5438271" y="1470626"/>
              <a:ext cx="1247392" cy="2488328"/>
            </a:xfrm>
            <a:custGeom>
              <a:rect b="b" l="l" r="r" t="t"/>
              <a:pathLst>
                <a:path extrusionOk="0" fill="none" h="78237" w="39220">
                  <a:moveTo>
                    <a:pt x="39219" y="19611"/>
                  </a:moveTo>
                  <a:cubicBezTo>
                    <a:pt x="39219" y="8788"/>
                    <a:pt x="30444" y="1"/>
                    <a:pt x="19610" y="1"/>
                  </a:cubicBezTo>
                  <a:cubicBezTo>
                    <a:pt x="8775" y="1"/>
                    <a:pt x="0" y="8788"/>
                    <a:pt x="0" y="19611"/>
                  </a:cubicBezTo>
                  <a:cubicBezTo>
                    <a:pt x="0" y="28374"/>
                    <a:pt x="5751" y="35803"/>
                    <a:pt x="13680" y="38315"/>
                  </a:cubicBezTo>
                  <a:lnTo>
                    <a:pt x="13680" y="78237"/>
                  </a:lnTo>
                </a:path>
              </a:pathLst>
            </a:custGeom>
            <a:noFill/>
            <a:ln cap="flat" cmpd="sng" w="15775">
              <a:solidFill>
                <a:srgbClr val="4949E7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1"/>
            <p:cNvSpPr/>
            <p:nvPr/>
          </p:nvSpPr>
          <p:spPr>
            <a:xfrm>
              <a:off x="6626843" y="2039392"/>
              <a:ext cx="117424" cy="117424"/>
            </a:xfrm>
            <a:custGeom>
              <a:rect b="b" l="l" r="r" t="t"/>
              <a:pathLst>
                <a:path extrusionOk="0" h="3692" w="3692">
                  <a:moveTo>
                    <a:pt x="1846" y="0"/>
                  </a:moveTo>
                  <a:cubicBezTo>
                    <a:pt x="834" y="0"/>
                    <a:pt x="1" y="822"/>
                    <a:pt x="1" y="1846"/>
                  </a:cubicBezTo>
                  <a:cubicBezTo>
                    <a:pt x="1" y="2858"/>
                    <a:pt x="834" y="3691"/>
                    <a:pt x="1846" y="3691"/>
                  </a:cubicBezTo>
                  <a:cubicBezTo>
                    <a:pt x="2870" y="3691"/>
                    <a:pt x="3692" y="2858"/>
                    <a:pt x="3692" y="1846"/>
                  </a:cubicBezTo>
                  <a:cubicBezTo>
                    <a:pt x="3692" y="822"/>
                    <a:pt x="2870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1"/>
            <p:cNvSpPr/>
            <p:nvPr/>
          </p:nvSpPr>
          <p:spPr>
            <a:xfrm>
              <a:off x="6639342" y="2051891"/>
              <a:ext cx="92425" cy="92425"/>
            </a:xfrm>
            <a:custGeom>
              <a:rect b="b" l="l" r="r" t="t"/>
              <a:pathLst>
                <a:path extrusionOk="0" h="2906" w="2906">
                  <a:moveTo>
                    <a:pt x="1453" y="0"/>
                  </a:moveTo>
                  <a:cubicBezTo>
                    <a:pt x="656" y="0"/>
                    <a:pt x="1" y="643"/>
                    <a:pt x="1" y="1453"/>
                  </a:cubicBezTo>
                  <a:cubicBezTo>
                    <a:pt x="1" y="2250"/>
                    <a:pt x="656" y="2905"/>
                    <a:pt x="1453" y="2905"/>
                  </a:cubicBezTo>
                  <a:cubicBezTo>
                    <a:pt x="2263" y="2905"/>
                    <a:pt x="2906" y="2250"/>
                    <a:pt x="2906" y="1453"/>
                  </a:cubicBezTo>
                  <a:cubicBezTo>
                    <a:pt x="2906" y="643"/>
                    <a:pt x="2263" y="0"/>
                    <a:pt x="1453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1"/>
            <p:cNvSpPr/>
            <p:nvPr/>
          </p:nvSpPr>
          <p:spPr>
            <a:xfrm>
              <a:off x="5501877" y="1534264"/>
              <a:ext cx="1120140" cy="1120140"/>
            </a:xfrm>
            <a:custGeom>
              <a:rect b="b" l="l" r="r" t="t"/>
              <a:pathLst>
                <a:path extrusionOk="0" h="35219" w="35219">
                  <a:moveTo>
                    <a:pt x="17610" y="0"/>
                  </a:moveTo>
                  <a:cubicBezTo>
                    <a:pt x="7882" y="0"/>
                    <a:pt x="0" y="7894"/>
                    <a:pt x="0" y="17610"/>
                  </a:cubicBezTo>
                  <a:cubicBezTo>
                    <a:pt x="0" y="27337"/>
                    <a:pt x="7882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1"/>
            <p:cNvSpPr/>
            <p:nvPr/>
          </p:nvSpPr>
          <p:spPr>
            <a:xfrm>
              <a:off x="5695366" y="1733797"/>
              <a:ext cx="727857" cy="727857"/>
            </a:xfrm>
            <a:custGeom>
              <a:rect b="b" l="l" r="r" t="t"/>
              <a:pathLst>
                <a:path extrusionOk="0" h="22885" w="22885">
                  <a:moveTo>
                    <a:pt x="11442" y="1"/>
                  </a:moveTo>
                  <a:cubicBezTo>
                    <a:pt x="5120" y="1"/>
                    <a:pt x="0" y="5120"/>
                    <a:pt x="0" y="11443"/>
                  </a:cubicBezTo>
                  <a:cubicBezTo>
                    <a:pt x="0" y="17765"/>
                    <a:pt x="5120" y="22885"/>
                    <a:pt x="11442" y="22885"/>
                  </a:cubicBezTo>
                  <a:cubicBezTo>
                    <a:pt x="17765" y="22885"/>
                    <a:pt x="22884" y="17765"/>
                    <a:pt x="22884" y="11443"/>
                  </a:cubicBezTo>
                  <a:cubicBezTo>
                    <a:pt x="22884" y="5120"/>
                    <a:pt x="17765" y="1"/>
                    <a:pt x="114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r" sz="15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Q1</a:t>
              </a:r>
              <a:endParaRPr sz="1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r" sz="15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2023</a:t>
              </a:r>
              <a:endParaRPr sz="1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grpSp>
        <p:nvGrpSpPr>
          <p:cNvPr id="240" name="Google Shape;240;p31"/>
          <p:cNvGrpSpPr/>
          <p:nvPr/>
        </p:nvGrpSpPr>
        <p:grpSpPr>
          <a:xfrm>
            <a:off x="7027656" y="1470626"/>
            <a:ext cx="1305996" cy="2567343"/>
            <a:chOff x="7027656" y="1470626"/>
            <a:chExt cx="1305996" cy="2567343"/>
          </a:xfrm>
        </p:grpSpPr>
        <p:sp>
          <p:nvSpPr>
            <p:cNvPr id="241" name="Google Shape;241;p31"/>
            <p:cNvSpPr/>
            <p:nvPr/>
          </p:nvSpPr>
          <p:spPr>
            <a:xfrm>
              <a:off x="8216259" y="2039392"/>
              <a:ext cx="117392" cy="117424"/>
            </a:xfrm>
            <a:custGeom>
              <a:rect b="b" l="l" r="r" t="t"/>
              <a:pathLst>
                <a:path extrusionOk="0" h="3692" w="3691">
                  <a:moveTo>
                    <a:pt x="1846" y="0"/>
                  </a:moveTo>
                  <a:cubicBezTo>
                    <a:pt x="833" y="0"/>
                    <a:pt x="0" y="822"/>
                    <a:pt x="0" y="1846"/>
                  </a:cubicBezTo>
                  <a:cubicBezTo>
                    <a:pt x="0" y="2858"/>
                    <a:pt x="833" y="3691"/>
                    <a:pt x="1846" y="3691"/>
                  </a:cubicBezTo>
                  <a:cubicBezTo>
                    <a:pt x="2869" y="3691"/>
                    <a:pt x="3691" y="2858"/>
                    <a:pt x="3691" y="1846"/>
                  </a:cubicBezTo>
                  <a:cubicBezTo>
                    <a:pt x="3691" y="822"/>
                    <a:pt x="2869" y="0"/>
                    <a:pt x="18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1"/>
            <p:cNvSpPr/>
            <p:nvPr/>
          </p:nvSpPr>
          <p:spPr>
            <a:xfrm>
              <a:off x="8228726" y="2051891"/>
              <a:ext cx="92457" cy="92425"/>
            </a:xfrm>
            <a:custGeom>
              <a:rect b="b" l="l" r="r" t="t"/>
              <a:pathLst>
                <a:path extrusionOk="0" h="2906" w="2907">
                  <a:moveTo>
                    <a:pt x="1454" y="0"/>
                  </a:moveTo>
                  <a:cubicBezTo>
                    <a:pt x="656" y="0"/>
                    <a:pt x="1" y="643"/>
                    <a:pt x="1" y="1453"/>
                  </a:cubicBezTo>
                  <a:cubicBezTo>
                    <a:pt x="1" y="2250"/>
                    <a:pt x="656" y="2905"/>
                    <a:pt x="1454" y="2905"/>
                  </a:cubicBezTo>
                  <a:cubicBezTo>
                    <a:pt x="2263" y="2905"/>
                    <a:pt x="2906" y="2250"/>
                    <a:pt x="2906" y="1453"/>
                  </a:cubicBezTo>
                  <a:cubicBezTo>
                    <a:pt x="2906" y="643"/>
                    <a:pt x="2263" y="0"/>
                    <a:pt x="1454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7383976" y="3880026"/>
              <a:ext cx="157912" cy="157944"/>
            </a:xfrm>
            <a:custGeom>
              <a:rect b="b" l="l" r="r" t="t"/>
              <a:pathLst>
                <a:path extrusionOk="0" h="4966" w="4965">
                  <a:moveTo>
                    <a:pt x="2489" y="0"/>
                  </a:moveTo>
                  <a:cubicBezTo>
                    <a:pt x="1119" y="0"/>
                    <a:pt x="0" y="1108"/>
                    <a:pt x="0" y="2477"/>
                  </a:cubicBezTo>
                  <a:cubicBezTo>
                    <a:pt x="0" y="3858"/>
                    <a:pt x="1119" y="4965"/>
                    <a:pt x="2489" y="4965"/>
                  </a:cubicBezTo>
                  <a:cubicBezTo>
                    <a:pt x="3858" y="4965"/>
                    <a:pt x="4965" y="3858"/>
                    <a:pt x="4965" y="2477"/>
                  </a:cubicBezTo>
                  <a:cubicBezTo>
                    <a:pt x="4965" y="1108"/>
                    <a:pt x="3858" y="0"/>
                    <a:pt x="24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7400991" y="3896691"/>
              <a:ext cx="124262" cy="124230"/>
            </a:xfrm>
            <a:custGeom>
              <a:rect b="b" l="l" r="r" t="t"/>
              <a:pathLst>
                <a:path extrusionOk="0" h="3906" w="3907">
                  <a:moveTo>
                    <a:pt x="1954" y="0"/>
                  </a:moveTo>
                  <a:cubicBezTo>
                    <a:pt x="870" y="0"/>
                    <a:pt x="1" y="881"/>
                    <a:pt x="1" y="1953"/>
                  </a:cubicBezTo>
                  <a:cubicBezTo>
                    <a:pt x="1" y="3036"/>
                    <a:pt x="870" y="3905"/>
                    <a:pt x="1954" y="3905"/>
                  </a:cubicBezTo>
                  <a:cubicBezTo>
                    <a:pt x="3025" y="3905"/>
                    <a:pt x="3906" y="3036"/>
                    <a:pt x="3906" y="1953"/>
                  </a:cubicBezTo>
                  <a:cubicBezTo>
                    <a:pt x="3906" y="881"/>
                    <a:pt x="3025" y="0"/>
                    <a:pt x="1954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1"/>
            <p:cNvSpPr/>
            <p:nvPr/>
          </p:nvSpPr>
          <p:spPr>
            <a:xfrm>
              <a:off x="7027656" y="1470626"/>
              <a:ext cx="1247392" cy="2488328"/>
            </a:xfrm>
            <a:custGeom>
              <a:rect b="b" l="l" r="r" t="t"/>
              <a:pathLst>
                <a:path extrusionOk="0" fill="none" h="78237" w="39220">
                  <a:moveTo>
                    <a:pt x="39220" y="19611"/>
                  </a:moveTo>
                  <a:cubicBezTo>
                    <a:pt x="39220" y="8788"/>
                    <a:pt x="30445" y="1"/>
                    <a:pt x="19610" y="1"/>
                  </a:cubicBezTo>
                  <a:cubicBezTo>
                    <a:pt x="8787" y="1"/>
                    <a:pt x="0" y="8788"/>
                    <a:pt x="0" y="19611"/>
                  </a:cubicBezTo>
                  <a:cubicBezTo>
                    <a:pt x="0" y="28374"/>
                    <a:pt x="5751" y="35803"/>
                    <a:pt x="13681" y="38315"/>
                  </a:cubicBezTo>
                  <a:lnTo>
                    <a:pt x="13681" y="78237"/>
                  </a:lnTo>
                </a:path>
              </a:pathLst>
            </a:custGeom>
            <a:noFill/>
            <a:ln cap="flat" cmpd="sng" w="15775">
              <a:solidFill>
                <a:srgbClr val="69E781"/>
              </a:solidFill>
              <a:prstDash val="solid"/>
              <a:miter lim="11906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1"/>
            <p:cNvSpPr/>
            <p:nvPr/>
          </p:nvSpPr>
          <p:spPr>
            <a:xfrm>
              <a:off x="7091262" y="1534264"/>
              <a:ext cx="1120172" cy="1120140"/>
            </a:xfrm>
            <a:custGeom>
              <a:rect b="b" l="l" r="r" t="t"/>
              <a:pathLst>
                <a:path extrusionOk="0" h="35219" w="35220">
                  <a:moveTo>
                    <a:pt x="17610" y="0"/>
                  </a:moveTo>
                  <a:cubicBezTo>
                    <a:pt x="7883" y="0"/>
                    <a:pt x="1" y="7894"/>
                    <a:pt x="1" y="17610"/>
                  </a:cubicBezTo>
                  <a:cubicBezTo>
                    <a:pt x="1" y="27337"/>
                    <a:pt x="7883" y="35219"/>
                    <a:pt x="17610" y="35219"/>
                  </a:cubicBezTo>
                  <a:cubicBezTo>
                    <a:pt x="27337" y="35219"/>
                    <a:pt x="35219" y="27337"/>
                    <a:pt x="35219" y="17610"/>
                  </a:cubicBezTo>
                  <a:cubicBezTo>
                    <a:pt x="35219" y="7894"/>
                    <a:pt x="27337" y="0"/>
                    <a:pt x="17610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1"/>
            <p:cNvSpPr/>
            <p:nvPr/>
          </p:nvSpPr>
          <p:spPr>
            <a:xfrm>
              <a:off x="7284751" y="1733797"/>
              <a:ext cx="727857" cy="727857"/>
            </a:xfrm>
            <a:custGeom>
              <a:rect b="b" l="l" r="r" t="t"/>
              <a:pathLst>
                <a:path extrusionOk="0" h="22885" w="22885">
                  <a:moveTo>
                    <a:pt x="11443" y="1"/>
                  </a:moveTo>
                  <a:cubicBezTo>
                    <a:pt x="5132" y="1"/>
                    <a:pt x="1" y="5120"/>
                    <a:pt x="1" y="11443"/>
                  </a:cubicBezTo>
                  <a:cubicBezTo>
                    <a:pt x="1" y="17765"/>
                    <a:pt x="5132" y="22885"/>
                    <a:pt x="11443" y="22885"/>
                  </a:cubicBezTo>
                  <a:cubicBezTo>
                    <a:pt x="17765" y="22885"/>
                    <a:pt x="22884" y="17765"/>
                    <a:pt x="22884" y="11443"/>
                  </a:cubicBezTo>
                  <a:cubicBezTo>
                    <a:pt x="22884" y="5120"/>
                    <a:pt x="17765" y="1"/>
                    <a:pt x="11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hr" sz="1500">
                  <a:solidFill>
                    <a:srgbClr val="434343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Q2 2023</a:t>
              </a:r>
              <a:endParaRPr sz="15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sp>
        <p:nvSpPr>
          <p:cNvPr id="248" name="Google Shape;248;p31"/>
          <p:cNvSpPr txBox="1"/>
          <p:nvPr/>
        </p:nvSpPr>
        <p:spPr>
          <a:xfrm>
            <a:off x="2762325" y="2913300"/>
            <a:ext cx="12474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Alpha</a:t>
            </a:r>
            <a:endParaRPr b="1"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1"/>
          <p:cNvSpPr txBox="1"/>
          <p:nvPr/>
        </p:nvSpPr>
        <p:spPr>
          <a:xfrm>
            <a:off x="4383138" y="2913300"/>
            <a:ext cx="12474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Beta</a:t>
            </a:r>
            <a:endParaRPr b="1"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0" name="Google Shape;250;p31"/>
          <p:cNvSpPr txBox="1"/>
          <p:nvPr/>
        </p:nvSpPr>
        <p:spPr>
          <a:xfrm>
            <a:off x="6003975" y="2913300"/>
            <a:ext cx="12474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Release Candidate</a:t>
            </a:r>
            <a:endParaRPr b="1"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7624800" y="2913300"/>
            <a:ext cx="1247400" cy="70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Gold</a:t>
            </a:r>
            <a:endParaRPr b="1"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Master</a:t>
            </a:r>
            <a:endParaRPr b="1" sz="1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50" y="208200"/>
            <a:ext cx="6045726" cy="34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/>
        </p:nvSpPr>
        <p:spPr>
          <a:xfrm>
            <a:off x="5738775" y="1227775"/>
            <a:ext cx="280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fortaa"/>
                <a:ea typeface="Comfortaa"/>
                <a:cs typeface="Comfortaa"/>
                <a:sym typeface="Comfortaa"/>
              </a:rPr>
              <a:t>casual puzzle video igra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3794850" y="3732925"/>
            <a:ext cx="230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fortaa"/>
                <a:ea typeface="Comfortaa"/>
                <a:cs typeface="Comfortaa"/>
                <a:sym typeface="Comfortaa"/>
              </a:rPr>
              <a:t>pixel art estetika iz 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fortaa"/>
                <a:ea typeface="Comfortaa"/>
                <a:cs typeface="Comfortaa"/>
                <a:sym typeface="Comfortaa"/>
              </a:rPr>
              <a:t>top down perspektive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5937675" y="1407038"/>
            <a:ext cx="280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>
                <a:latin typeface="Comfortaa"/>
                <a:ea typeface="Comfortaa"/>
                <a:cs typeface="Comfortaa"/>
                <a:sym typeface="Comfortaa"/>
              </a:rPr>
              <a:t>koja nije posve odustala od toga da bude avantura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2"/>
          <p:cNvSpPr txBox="1"/>
          <p:nvPr/>
        </p:nvSpPr>
        <p:spPr>
          <a:xfrm>
            <a:off x="457200" y="390000"/>
            <a:ext cx="822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2100">
                <a:latin typeface="Fira Sans"/>
                <a:ea typeface="Fira Sans"/>
                <a:cs typeface="Fira Sans"/>
                <a:sym typeface="Fira Sans"/>
              </a:rPr>
              <a:t>Budget - 150 000 $  </a:t>
            </a:r>
            <a:endParaRPr b="1" sz="2100"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57" name="Google Shape;257;p32"/>
          <p:cNvGrpSpPr/>
          <p:nvPr/>
        </p:nvGrpSpPr>
        <p:grpSpPr>
          <a:xfrm>
            <a:off x="3020975" y="2960825"/>
            <a:ext cx="1180350" cy="1180325"/>
            <a:chOff x="3303375" y="1888075"/>
            <a:chExt cx="1180350" cy="1180325"/>
          </a:xfrm>
        </p:grpSpPr>
        <p:sp>
          <p:nvSpPr>
            <p:cNvPr id="258" name="Google Shape;258;p32"/>
            <p:cNvSpPr/>
            <p:nvPr/>
          </p:nvSpPr>
          <p:spPr>
            <a:xfrm>
              <a:off x="3303375" y="1888075"/>
              <a:ext cx="1180350" cy="1180325"/>
            </a:xfrm>
            <a:custGeom>
              <a:rect b="b" l="l" r="r" t="t"/>
              <a:pathLst>
                <a:path extrusionOk="0" h="47213" w="47214">
                  <a:moveTo>
                    <a:pt x="23603" y="0"/>
                  </a:moveTo>
                  <a:lnTo>
                    <a:pt x="22995" y="0"/>
                  </a:lnTo>
                  <a:lnTo>
                    <a:pt x="21790" y="63"/>
                  </a:lnTo>
                  <a:lnTo>
                    <a:pt x="20602" y="179"/>
                  </a:lnTo>
                  <a:lnTo>
                    <a:pt x="19423" y="366"/>
                  </a:lnTo>
                  <a:lnTo>
                    <a:pt x="18271" y="598"/>
                  </a:lnTo>
                  <a:lnTo>
                    <a:pt x="17146" y="893"/>
                  </a:lnTo>
                  <a:lnTo>
                    <a:pt x="16030" y="1233"/>
                  </a:lnTo>
                  <a:lnTo>
                    <a:pt x="14949" y="1634"/>
                  </a:lnTo>
                  <a:lnTo>
                    <a:pt x="13887" y="2081"/>
                  </a:lnTo>
                  <a:lnTo>
                    <a:pt x="12860" y="2572"/>
                  </a:lnTo>
                  <a:lnTo>
                    <a:pt x="11851" y="3126"/>
                  </a:lnTo>
                  <a:lnTo>
                    <a:pt x="10877" y="3715"/>
                  </a:lnTo>
                  <a:lnTo>
                    <a:pt x="9940" y="4349"/>
                  </a:lnTo>
                  <a:lnTo>
                    <a:pt x="9029" y="5028"/>
                  </a:lnTo>
                  <a:lnTo>
                    <a:pt x="8154" y="5751"/>
                  </a:lnTo>
                  <a:lnTo>
                    <a:pt x="7314" y="6510"/>
                  </a:lnTo>
                  <a:lnTo>
                    <a:pt x="6519" y="7314"/>
                  </a:lnTo>
                  <a:lnTo>
                    <a:pt x="5752" y="8153"/>
                  </a:lnTo>
                  <a:lnTo>
                    <a:pt x="5028" y="9028"/>
                  </a:lnTo>
                  <a:lnTo>
                    <a:pt x="4350" y="9939"/>
                  </a:lnTo>
                  <a:lnTo>
                    <a:pt x="3715" y="10877"/>
                  </a:lnTo>
                  <a:lnTo>
                    <a:pt x="3126" y="11850"/>
                  </a:lnTo>
                  <a:lnTo>
                    <a:pt x="2581" y="12850"/>
                  </a:lnTo>
                  <a:lnTo>
                    <a:pt x="2081" y="13886"/>
                  </a:lnTo>
                  <a:lnTo>
                    <a:pt x="1635" y="14949"/>
                  </a:lnTo>
                  <a:lnTo>
                    <a:pt x="1233" y="16029"/>
                  </a:lnTo>
                  <a:lnTo>
                    <a:pt x="894" y="17137"/>
                  </a:lnTo>
                  <a:lnTo>
                    <a:pt x="599" y="18271"/>
                  </a:lnTo>
                  <a:lnTo>
                    <a:pt x="367" y="19423"/>
                  </a:lnTo>
                  <a:lnTo>
                    <a:pt x="188" y="20593"/>
                  </a:lnTo>
                  <a:lnTo>
                    <a:pt x="63" y="21789"/>
                  </a:lnTo>
                  <a:lnTo>
                    <a:pt x="1" y="22995"/>
                  </a:lnTo>
                  <a:lnTo>
                    <a:pt x="1" y="23602"/>
                  </a:lnTo>
                  <a:lnTo>
                    <a:pt x="1" y="23602"/>
                  </a:lnTo>
                  <a:lnTo>
                    <a:pt x="1" y="24209"/>
                  </a:lnTo>
                  <a:lnTo>
                    <a:pt x="63" y="25424"/>
                  </a:lnTo>
                  <a:lnTo>
                    <a:pt x="188" y="26611"/>
                  </a:lnTo>
                  <a:lnTo>
                    <a:pt x="367" y="27781"/>
                  </a:lnTo>
                  <a:lnTo>
                    <a:pt x="599" y="28933"/>
                  </a:lnTo>
                  <a:lnTo>
                    <a:pt x="894" y="30067"/>
                  </a:lnTo>
                  <a:lnTo>
                    <a:pt x="1233" y="31175"/>
                  </a:lnTo>
                  <a:lnTo>
                    <a:pt x="1635" y="32255"/>
                  </a:lnTo>
                  <a:lnTo>
                    <a:pt x="2081" y="33318"/>
                  </a:lnTo>
                  <a:lnTo>
                    <a:pt x="2581" y="34354"/>
                  </a:lnTo>
                  <a:lnTo>
                    <a:pt x="3126" y="35354"/>
                  </a:lnTo>
                  <a:lnTo>
                    <a:pt x="3715" y="36327"/>
                  </a:lnTo>
                  <a:lnTo>
                    <a:pt x="4350" y="37274"/>
                  </a:lnTo>
                  <a:lnTo>
                    <a:pt x="5028" y="38176"/>
                  </a:lnTo>
                  <a:lnTo>
                    <a:pt x="5752" y="39051"/>
                  </a:lnTo>
                  <a:lnTo>
                    <a:pt x="6519" y="39890"/>
                  </a:lnTo>
                  <a:lnTo>
                    <a:pt x="7314" y="40694"/>
                  </a:lnTo>
                  <a:lnTo>
                    <a:pt x="8154" y="41453"/>
                  </a:lnTo>
                  <a:lnTo>
                    <a:pt x="9029" y="42176"/>
                  </a:lnTo>
                  <a:lnTo>
                    <a:pt x="9940" y="42855"/>
                  </a:lnTo>
                  <a:lnTo>
                    <a:pt x="10877" y="43489"/>
                  </a:lnTo>
                  <a:lnTo>
                    <a:pt x="11851" y="44087"/>
                  </a:lnTo>
                  <a:lnTo>
                    <a:pt x="12860" y="44632"/>
                  </a:lnTo>
                  <a:lnTo>
                    <a:pt x="13887" y="45123"/>
                  </a:lnTo>
                  <a:lnTo>
                    <a:pt x="14949" y="45579"/>
                  </a:lnTo>
                  <a:lnTo>
                    <a:pt x="16030" y="45972"/>
                  </a:lnTo>
                  <a:lnTo>
                    <a:pt x="17146" y="46320"/>
                  </a:lnTo>
                  <a:lnTo>
                    <a:pt x="18271" y="46606"/>
                  </a:lnTo>
                  <a:lnTo>
                    <a:pt x="19423" y="46847"/>
                  </a:lnTo>
                  <a:lnTo>
                    <a:pt x="20602" y="47025"/>
                  </a:lnTo>
                  <a:lnTo>
                    <a:pt x="21790" y="47141"/>
                  </a:lnTo>
                  <a:lnTo>
                    <a:pt x="22995" y="47204"/>
                  </a:lnTo>
                  <a:lnTo>
                    <a:pt x="23603" y="47213"/>
                  </a:lnTo>
                  <a:lnTo>
                    <a:pt x="23603" y="47213"/>
                  </a:lnTo>
                  <a:lnTo>
                    <a:pt x="24219" y="47204"/>
                  </a:lnTo>
                  <a:lnTo>
                    <a:pt x="25424" y="47141"/>
                  </a:lnTo>
                  <a:lnTo>
                    <a:pt x="26612" y="47025"/>
                  </a:lnTo>
                  <a:lnTo>
                    <a:pt x="27782" y="46847"/>
                  </a:lnTo>
                  <a:lnTo>
                    <a:pt x="28934" y="46606"/>
                  </a:lnTo>
                  <a:lnTo>
                    <a:pt x="30068" y="46320"/>
                  </a:lnTo>
                  <a:lnTo>
                    <a:pt x="31175" y="45972"/>
                  </a:lnTo>
                  <a:lnTo>
                    <a:pt x="32265" y="45570"/>
                  </a:lnTo>
                  <a:lnTo>
                    <a:pt x="33318" y="45123"/>
                  </a:lnTo>
                  <a:lnTo>
                    <a:pt x="34354" y="44632"/>
                  </a:lnTo>
                  <a:lnTo>
                    <a:pt x="35354" y="44087"/>
                  </a:lnTo>
                  <a:lnTo>
                    <a:pt x="36328" y="43489"/>
                  </a:lnTo>
                  <a:lnTo>
                    <a:pt x="37274" y="42855"/>
                  </a:lnTo>
                  <a:lnTo>
                    <a:pt x="38185" y="42176"/>
                  </a:lnTo>
                  <a:lnTo>
                    <a:pt x="39060" y="41453"/>
                  </a:lnTo>
                  <a:lnTo>
                    <a:pt x="39891" y="40694"/>
                  </a:lnTo>
                  <a:lnTo>
                    <a:pt x="40694" y="39890"/>
                  </a:lnTo>
                  <a:lnTo>
                    <a:pt x="41454" y="39051"/>
                  </a:lnTo>
                  <a:lnTo>
                    <a:pt x="42177" y="38176"/>
                  </a:lnTo>
                  <a:lnTo>
                    <a:pt x="42856" y="37274"/>
                  </a:lnTo>
                  <a:lnTo>
                    <a:pt x="43498" y="36327"/>
                  </a:lnTo>
                  <a:lnTo>
                    <a:pt x="44088" y="35354"/>
                  </a:lnTo>
                  <a:lnTo>
                    <a:pt x="44633" y="34354"/>
                  </a:lnTo>
                  <a:lnTo>
                    <a:pt x="45133" y="33318"/>
                  </a:lnTo>
                  <a:lnTo>
                    <a:pt x="45579" y="32255"/>
                  </a:lnTo>
                  <a:lnTo>
                    <a:pt x="45972" y="31175"/>
                  </a:lnTo>
                  <a:lnTo>
                    <a:pt x="46320" y="30067"/>
                  </a:lnTo>
                  <a:lnTo>
                    <a:pt x="46606" y="28933"/>
                  </a:lnTo>
                  <a:lnTo>
                    <a:pt x="46847" y="27781"/>
                  </a:lnTo>
                  <a:lnTo>
                    <a:pt x="47026" y="26611"/>
                  </a:lnTo>
                  <a:lnTo>
                    <a:pt x="47151" y="25424"/>
                  </a:lnTo>
                  <a:lnTo>
                    <a:pt x="47204" y="24209"/>
                  </a:lnTo>
                  <a:lnTo>
                    <a:pt x="47213" y="23602"/>
                  </a:lnTo>
                  <a:lnTo>
                    <a:pt x="47213" y="23602"/>
                  </a:lnTo>
                  <a:lnTo>
                    <a:pt x="47204" y="22995"/>
                  </a:lnTo>
                  <a:lnTo>
                    <a:pt x="47151" y="21789"/>
                  </a:lnTo>
                  <a:lnTo>
                    <a:pt x="47026" y="20593"/>
                  </a:lnTo>
                  <a:lnTo>
                    <a:pt x="46847" y="19423"/>
                  </a:lnTo>
                  <a:lnTo>
                    <a:pt x="46615" y="18271"/>
                  </a:lnTo>
                  <a:lnTo>
                    <a:pt x="46320" y="17137"/>
                  </a:lnTo>
                  <a:lnTo>
                    <a:pt x="45972" y="16029"/>
                  </a:lnTo>
                  <a:lnTo>
                    <a:pt x="45579" y="14949"/>
                  </a:lnTo>
                  <a:lnTo>
                    <a:pt x="45133" y="13886"/>
                  </a:lnTo>
                  <a:lnTo>
                    <a:pt x="44633" y="12850"/>
                  </a:lnTo>
                  <a:lnTo>
                    <a:pt x="44088" y="11850"/>
                  </a:lnTo>
                  <a:lnTo>
                    <a:pt x="43498" y="10877"/>
                  </a:lnTo>
                  <a:lnTo>
                    <a:pt x="42864" y="9939"/>
                  </a:lnTo>
                  <a:lnTo>
                    <a:pt x="42177" y="9028"/>
                  </a:lnTo>
                  <a:lnTo>
                    <a:pt x="41462" y="8153"/>
                  </a:lnTo>
                  <a:lnTo>
                    <a:pt x="40694" y="7314"/>
                  </a:lnTo>
                  <a:lnTo>
                    <a:pt x="39900" y="6510"/>
                  </a:lnTo>
                  <a:lnTo>
                    <a:pt x="39060" y="5751"/>
                  </a:lnTo>
                  <a:lnTo>
                    <a:pt x="38185" y="5028"/>
                  </a:lnTo>
                  <a:lnTo>
                    <a:pt x="37274" y="4349"/>
                  </a:lnTo>
                  <a:lnTo>
                    <a:pt x="36337" y="3715"/>
                  </a:lnTo>
                  <a:lnTo>
                    <a:pt x="35363" y="3117"/>
                  </a:lnTo>
                  <a:lnTo>
                    <a:pt x="34354" y="2572"/>
                  </a:lnTo>
                  <a:lnTo>
                    <a:pt x="33327" y="2081"/>
                  </a:lnTo>
                  <a:lnTo>
                    <a:pt x="32265" y="1634"/>
                  </a:lnTo>
                  <a:lnTo>
                    <a:pt x="31184" y="1233"/>
                  </a:lnTo>
                  <a:lnTo>
                    <a:pt x="30068" y="884"/>
                  </a:lnTo>
                  <a:lnTo>
                    <a:pt x="28943" y="598"/>
                  </a:lnTo>
                  <a:lnTo>
                    <a:pt x="27791" y="357"/>
                  </a:lnTo>
                  <a:lnTo>
                    <a:pt x="26612" y="179"/>
                  </a:lnTo>
                  <a:lnTo>
                    <a:pt x="25424" y="63"/>
                  </a:lnTo>
                  <a:lnTo>
                    <a:pt x="24219" y="0"/>
                  </a:lnTo>
                  <a:lnTo>
                    <a:pt x="23611" y="0"/>
                  </a:lnTo>
                  <a:lnTo>
                    <a:pt x="23611" y="0"/>
                  </a:lnTo>
                  <a:lnTo>
                    <a:pt x="23603" y="0"/>
                  </a:lnTo>
                  <a:close/>
                </a:path>
              </a:pathLst>
            </a:custGeom>
            <a:solidFill>
              <a:srgbClr val="F1F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2"/>
            <p:cNvSpPr/>
            <p:nvPr/>
          </p:nvSpPr>
          <p:spPr>
            <a:xfrm>
              <a:off x="3414775" y="1999475"/>
              <a:ext cx="957550" cy="957300"/>
            </a:xfrm>
            <a:custGeom>
              <a:rect b="b" l="l" r="r" t="t"/>
              <a:pathLst>
                <a:path extrusionOk="0" h="38292" w="38302">
                  <a:moveTo>
                    <a:pt x="38301" y="19146"/>
                  </a:moveTo>
                  <a:lnTo>
                    <a:pt x="38292" y="19637"/>
                  </a:lnTo>
                  <a:lnTo>
                    <a:pt x="38248" y="20619"/>
                  </a:lnTo>
                  <a:lnTo>
                    <a:pt x="38149" y="21584"/>
                  </a:lnTo>
                  <a:lnTo>
                    <a:pt x="37998" y="22539"/>
                  </a:lnTo>
                  <a:lnTo>
                    <a:pt x="37810" y="23468"/>
                  </a:lnTo>
                  <a:lnTo>
                    <a:pt x="37578" y="24388"/>
                  </a:lnTo>
                  <a:lnTo>
                    <a:pt x="37292" y="25290"/>
                  </a:lnTo>
                  <a:lnTo>
                    <a:pt x="36971" y="26165"/>
                  </a:lnTo>
                  <a:lnTo>
                    <a:pt x="36614" y="27031"/>
                  </a:lnTo>
                  <a:lnTo>
                    <a:pt x="36203" y="27862"/>
                  </a:lnTo>
                  <a:lnTo>
                    <a:pt x="35765" y="28674"/>
                  </a:lnTo>
                  <a:lnTo>
                    <a:pt x="35283" y="29469"/>
                  </a:lnTo>
                  <a:lnTo>
                    <a:pt x="34765" y="30228"/>
                  </a:lnTo>
                  <a:lnTo>
                    <a:pt x="34220" y="30969"/>
                  </a:lnTo>
                  <a:lnTo>
                    <a:pt x="33631" y="31675"/>
                  </a:lnTo>
                  <a:lnTo>
                    <a:pt x="33015" y="32362"/>
                  </a:lnTo>
                  <a:lnTo>
                    <a:pt x="32363" y="33005"/>
                  </a:lnTo>
                  <a:lnTo>
                    <a:pt x="31684" y="33630"/>
                  </a:lnTo>
                  <a:lnTo>
                    <a:pt x="30970" y="34211"/>
                  </a:lnTo>
                  <a:lnTo>
                    <a:pt x="30238" y="34764"/>
                  </a:lnTo>
                  <a:lnTo>
                    <a:pt x="29470" y="35282"/>
                  </a:lnTo>
                  <a:lnTo>
                    <a:pt x="28684" y="35756"/>
                  </a:lnTo>
                  <a:lnTo>
                    <a:pt x="27871" y="36202"/>
                  </a:lnTo>
                  <a:lnTo>
                    <a:pt x="27032" y="36604"/>
                  </a:lnTo>
                  <a:lnTo>
                    <a:pt x="26174" y="36970"/>
                  </a:lnTo>
                  <a:lnTo>
                    <a:pt x="25290" y="37292"/>
                  </a:lnTo>
                  <a:lnTo>
                    <a:pt x="24397" y="37568"/>
                  </a:lnTo>
                  <a:lnTo>
                    <a:pt x="23478" y="37810"/>
                  </a:lnTo>
                  <a:lnTo>
                    <a:pt x="22540" y="37997"/>
                  </a:lnTo>
                  <a:lnTo>
                    <a:pt x="21593" y="38140"/>
                  </a:lnTo>
                  <a:lnTo>
                    <a:pt x="20629" y="38238"/>
                  </a:lnTo>
                  <a:lnTo>
                    <a:pt x="19647" y="38292"/>
                  </a:lnTo>
                  <a:lnTo>
                    <a:pt x="19147" y="38292"/>
                  </a:lnTo>
                  <a:lnTo>
                    <a:pt x="18655" y="38292"/>
                  </a:lnTo>
                  <a:lnTo>
                    <a:pt x="17673" y="38238"/>
                  </a:lnTo>
                  <a:lnTo>
                    <a:pt x="16709" y="38140"/>
                  </a:lnTo>
                  <a:lnTo>
                    <a:pt x="15762" y="37997"/>
                  </a:lnTo>
                  <a:lnTo>
                    <a:pt x="14824" y="37810"/>
                  </a:lnTo>
                  <a:lnTo>
                    <a:pt x="13905" y="37568"/>
                  </a:lnTo>
                  <a:lnTo>
                    <a:pt x="13012" y="37292"/>
                  </a:lnTo>
                  <a:lnTo>
                    <a:pt x="12128" y="36970"/>
                  </a:lnTo>
                  <a:lnTo>
                    <a:pt x="11270" y="36604"/>
                  </a:lnTo>
                  <a:lnTo>
                    <a:pt x="10431" y="36202"/>
                  </a:lnTo>
                  <a:lnTo>
                    <a:pt x="9618" y="35756"/>
                  </a:lnTo>
                  <a:lnTo>
                    <a:pt x="8832" y="35282"/>
                  </a:lnTo>
                  <a:lnTo>
                    <a:pt x="8064" y="34764"/>
                  </a:lnTo>
                  <a:lnTo>
                    <a:pt x="7332" y="34211"/>
                  </a:lnTo>
                  <a:lnTo>
                    <a:pt x="6618" y="33630"/>
                  </a:lnTo>
                  <a:lnTo>
                    <a:pt x="5939" y="33005"/>
                  </a:lnTo>
                  <a:lnTo>
                    <a:pt x="5287" y="32362"/>
                  </a:lnTo>
                  <a:lnTo>
                    <a:pt x="4671" y="31675"/>
                  </a:lnTo>
                  <a:lnTo>
                    <a:pt x="4091" y="30969"/>
                  </a:lnTo>
                  <a:lnTo>
                    <a:pt x="3537" y="30228"/>
                  </a:lnTo>
                  <a:lnTo>
                    <a:pt x="3019" y="29469"/>
                  </a:lnTo>
                  <a:lnTo>
                    <a:pt x="2537" y="28674"/>
                  </a:lnTo>
                  <a:lnTo>
                    <a:pt x="2099" y="27862"/>
                  </a:lnTo>
                  <a:lnTo>
                    <a:pt x="1697" y="27031"/>
                  </a:lnTo>
                  <a:lnTo>
                    <a:pt x="1331" y="26165"/>
                  </a:lnTo>
                  <a:lnTo>
                    <a:pt x="1010" y="25290"/>
                  </a:lnTo>
                  <a:lnTo>
                    <a:pt x="724" y="24388"/>
                  </a:lnTo>
                  <a:lnTo>
                    <a:pt x="492" y="23468"/>
                  </a:lnTo>
                  <a:lnTo>
                    <a:pt x="304" y="22539"/>
                  </a:lnTo>
                  <a:lnTo>
                    <a:pt x="152" y="21584"/>
                  </a:lnTo>
                  <a:lnTo>
                    <a:pt x="54" y="20619"/>
                  </a:lnTo>
                  <a:lnTo>
                    <a:pt x="10" y="19637"/>
                  </a:lnTo>
                  <a:lnTo>
                    <a:pt x="1" y="19146"/>
                  </a:lnTo>
                  <a:lnTo>
                    <a:pt x="10" y="18655"/>
                  </a:lnTo>
                  <a:lnTo>
                    <a:pt x="54" y="17673"/>
                  </a:lnTo>
                  <a:lnTo>
                    <a:pt x="152" y="16708"/>
                  </a:lnTo>
                  <a:lnTo>
                    <a:pt x="304" y="15753"/>
                  </a:lnTo>
                  <a:lnTo>
                    <a:pt x="492" y="14824"/>
                  </a:lnTo>
                  <a:lnTo>
                    <a:pt x="724" y="13904"/>
                  </a:lnTo>
                  <a:lnTo>
                    <a:pt x="1010" y="13002"/>
                  </a:lnTo>
                  <a:lnTo>
                    <a:pt x="1331" y="12127"/>
                  </a:lnTo>
                  <a:lnTo>
                    <a:pt x="1697" y="11261"/>
                  </a:lnTo>
                  <a:lnTo>
                    <a:pt x="2099" y="10430"/>
                  </a:lnTo>
                  <a:lnTo>
                    <a:pt x="2537" y="9618"/>
                  </a:lnTo>
                  <a:lnTo>
                    <a:pt x="3019" y="8823"/>
                  </a:lnTo>
                  <a:lnTo>
                    <a:pt x="3537" y="8064"/>
                  </a:lnTo>
                  <a:lnTo>
                    <a:pt x="4091" y="7323"/>
                  </a:lnTo>
                  <a:lnTo>
                    <a:pt x="4671" y="6617"/>
                  </a:lnTo>
                  <a:lnTo>
                    <a:pt x="5287" y="5939"/>
                  </a:lnTo>
                  <a:lnTo>
                    <a:pt x="5939" y="5287"/>
                  </a:lnTo>
                  <a:lnTo>
                    <a:pt x="6618" y="4671"/>
                  </a:lnTo>
                  <a:lnTo>
                    <a:pt x="7332" y="4081"/>
                  </a:lnTo>
                  <a:lnTo>
                    <a:pt x="8064" y="3528"/>
                  </a:lnTo>
                  <a:lnTo>
                    <a:pt x="8832" y="3010"/>
                  </a:lnTo>
                  <a:lnTo>
                    <a:pt x="9618" y="2536"/>
                  </a:lnTo>
                  <a:lnTo>
                    <a:pt x="10431" y="2090"/>
                  </a:lnTo>
                  <a:lnTo>
                    <a:pt x="11270" y="1688"/>
                  </a:lnTo>
                  <a:lnTo>
                    <a:pt x="12128" y="1322"/>
                  </a:lnTo>
                  <a:lnTo>
                    <a:pt x="13012" y="1000"/>
                  </a:lnTo>
                  <a:lnTo>
                    <a:pt x="13905" y="724"/>
                  </a:lnTo>
                  <a:lnTo>
                    <a:pt x="14824" y="491"/>
                  </a:lnTo>
                  <a:lnTo>
                    <a:pt x="15762" y="295"/>
                  </a:lnTo>
                  <a:lnTo>
                    <a:pt x="16709" y="152"/>
                  </a:lnTo>
                  <a:lnTo>
                    <a:pt x="17673" y="54"/>
                  </a:lnTo>
                  <a:lnTo>
                    <a:pt x="18655" y="0"/>
                  </a:lnTo>
                  <a:lnTo>
                    <a:pt x="19147" y="0"/>
                  </a:lnTo>
                  <a:lnTo>
                    <a:pt x="19647" y="0"/>
                  </a:lnTo>
                  <a:lnTo>
                    <a:pt x="20629" y="54"/>
                  </a:lnTo>
                  <a:lnTo>
                    <a:pt x="21593" y="152"/>
                  </a:lnTo>
                  <a:lnTo>
                    <a:pt x="22540" y="295"/>
                  </a:lnTo>
                  <a:lnTo>
                    <a:pt x="23478" y="491"/>
                  </a:lnTo>
                  <a:lnTo>
                    <a:pt x="24397" y="724"/>
                  </a:lnTo>
                  <a:lnTo>
                    <a:pt x="25290" y="1000"/>
                  </a:lnTo>
                  <a:lnTo>
                    <a:pt x="26174" y="1322"/>
                  </a:lnTo>
                  <a:lnTo>
                    <a:pt x="27032" y="1688"/>
                  </a:lnTo>
                  <a:lnTo>
                    <a:pt x="27871" y="2090"/>
                  </a:lnTo>
                  <a:lnTo>
                    <a:pt x="28684" y="2536"/>
                  </a:lnTo>
                  <a:lnTo>
                    <a:pt x="29470" y="3010"/>
                  </a:lnTo>
                  <a:lnTo>
                    <a:pt x="30238" y="3528"/>
                  </a:lnTo>
                  <a:lnTo>
                    <a:pt x="30970" y="4081"/>
                  </a:lnTo>
                  <a:lnTo>
                    <a:pt x="31684" y="4671"/>
                  </a:lnTo>
                  <a:lnTo>
                    <a:pt x="32363" y="5287"/>
                  </a:lnTo>
                  <a:lnTo>
                    <a:pt x="33015" y="5939"/>
                  </a:lnTo>
                  <a:lnTo>
                    <a:pt x="33631" y="6617"/>
                  </a:lnTo>
                  <a:lnTo>
                    <a:pt x="34220" y="7323"/>
                  </a:lnTo>
                  <a:lnTo>
                    <a:pt x="34765" y="8064"/>
                  </a:lnTo>
                  <a:lnTo>
                    <a:pt x="35283" y="8823"/>
                  </a:lnTo>
                  <a:lnTo>
                    <a:pt x="35765" y="9618"/>
                  </a:lnTo>
                  <a:lnTo>
                    <a:pt x="36203" y="10430"/>
                  </a:lnTo>
                  <a:lnTo>
                    <a:pt x="36614" y="11261"/>
                  </a:lnTo>
                  <a:lnTo>
                    <a:pt x="36971" y="12127"/>
                  </a:lnTo>
                  <a:lnTo>
                    <a:pt x="37292" y="13002"/>
                  </a:lnTo>
                  <a:lnTo>
                    <a:pt x="37578" y="13904"/>
                  </a:lnTo>
                  <a:lnTo>
                    <a:pt x="37810" y="14824"/>
                  </a:lnTo>
                  <a:lnTo>
                    <a:pt x="37998" y="15753"/>
                  </a:lnTo>
                  <a:lnTo>
                    <a:pt x="38149" y="16708"/>
                  </a:lnTo>
                  <a:lnTo>
                    <a:pt x="38248" y="17673"/>
                  </a:lnTo>
                  <a:lnTo>
                    <a:pt x="38292" y="18655"/>
                  </a:lnTo>
                  <a:lnTo>
                    <a:pt x="38301" y="19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3378625" y="1963075"/>
              <a:ext cx="1029850" cy="1030100"/>
            </a:xfrm>
            <a:custGeom>
              <a:rect b="b" l="l" r="r" t="t"/>
              <a:pathLst>
                <a:path extrusionOk="0" h="41204" w="41194">
                  <a:moveTo>
                    <a:pt x="20593" y="1"/>
                  </a:moveTo>
                  <a:lnTo>
                    <a:pt x="20066" y="10"/>
                  </a:lnTo>
                  <a:lnTo>
                    <a:pt x="19012" y="63"/>
                  </a:lnTo>
                  <a:lnTo>
                    <a:pt x="17976" y="170"/>
                  </a:lnTo>
                  <a:lnTo>
                    <a:pt x="16949" y="322"/>
                  </a:lnTo>
                  <a:lnTo>
                    <a:pt x="15940" y="528"/>
                  </a:lnTo>
                  <a:lnTo>
                    <a:pt x="14958" y="786"/>
                  </a:lnTo>
                  <a:lnTo>
                    <a:pt x="13993" y="1081"/>
                  </a:lnTo>
                  <a:lnTo>
                    <a:pt x="13047" y="1429"/>
                  </a:lnTo>
                  <a:lnTo>
                    <a:pt x="12118" y="1822"/>
                  </a:lnTo>
                  <a:lnTo>
                    <a:pt x="11216" y="2251"/>
                  </a:lnTo>
                  <a:lnTo>
                    <a:pt x="10341" y="2733"/>
                  </a:lnTo>
                  <a:lnTo>
                    <a:pt x="9493" y="3242"/>
                  </a:lnTo>
                  <a:lnTo>
                    <a:pt x="8671" y="3805"/>
                  </a:lnTo>
                  <a:lnTo>
                    <a:pt x="7876" y="4394"/>
                  </a:lnTo>
                  <a:lnTo>
                    <a:pt x="7117" y="5028"/>
                  </a:lnTo>
                  <a:lnTo>
                    <a:pt x="6385" y="5689"/>
                  </a:lnTo>
                  <a:lnTo>
                    <a:pt x="5688" y="6386"/>
                  </a:lnTo>
                  <a:lnTo>
                    <a:pt x="5019" y="7118"/>
                  </a:lnTo>
                  <a:lnTo>
                    <a:pt x="4394" y="7886"/>
                  </a:lnTo>
                  <a:lnTo>
                    <a:pt x="3795" y="8672"/>
                  </a:lnTo>
                  <a:lnTo>
                    <a:pt x="3242" y="9502"/>
                  </a:lnTo>
                  <a:lnTo>
                    <a:pt x="2724" y="10350"/>
                  </a:lnTo>
                  <a:lnTo>
                    <a:pt x="2250" y="11226"/>
                  </a:lnTo>
                  <a:lnTo>
                    <a:pt x="1813" y="12127"/>
                  </a:lnTo>
                  <a:lnTo>
                    <a:pt x="1429" y="13047"/>
                  </a:lnTo>
                  <a:lnTo>
                    <a:pt x="1081" y="13994"/>
                  </a:lnTo>
                  <a:lnTo>
                    <a:pt x="777" y="14958"/>
                  </a:lnTo>
                  <a:lnTo>
                    <a:pt x="527" y="15950"/>
                  </a:lnTo>
                  <a:lnTo>
                    <a:pt x="321" y="16959"/>
                  </a:lnTo>
                  <a:lnTo>
                    <a:pt x="161" y="17977"/>
                  </a:lnTo>
                  <a:lnTo>
                    <a:pt x="54" y="19012"/>
                  </a:lnTo>
                  <a:lnTo>
                    <a:pt x="0" y="20066"/>
                  </a:lnTo>
                  <a:lnTo>
                    <a:pt x="0" y="20602"/>
                  </a:lnTo>
                  <a:lnTo>
                    <a:pt x="0" y="21138"/>
                  </a:lnTo>
                  <a:lnTo>
                    <a:pt x="54" y="22192"/>
                  </a:lnTo>
                  <a:lnTo>
                    <a:pt x="161" y="23227"/>
                  </a:lnTo>
                  <a:lnTo>
                    <a:pt x="321" y="24245"/>
                  </a:lnTo>
                  <a:lnTo>
                    <a:pt x="527" y="25255"/>
                  </a:lnTo>
                  <a:lnTo>
                    <a:pt x="777" y="26246"/>
                  </a:lnTo>
                  <a:lnTo>
                    <a:pt x="1081" y="27210"/>
                  </a:lnTo>
                  <a:lnTo>
                    <a:pt x="1429" y="28157"/>
                  </a:lnTo>
                  <a:lnTo>
                    <a:pt x="1813" y="29077"/>
                  </a:lnTo>
                  <a:lnTo>
                    <a:pt x="2250" y="29978"/>
                  </a:lnTo>
                  <a:lnTo>
                    <a:pt x="2724" y="30854"/>
                  </a:lnTo>
                  <a:lnTo>
                    <a:pt x="3242" y="31711"/>
                  </a:lnTo>
                  <a:lnTo>
                    <a:pt x="3795" y="32532"/>
                  </a:lnTo>
                  <a:lnTo>
                    <a:pt x="4394" y="33318"/>
                  </a:lnTo>
                  <a:lnTo>
                    <a:pt x="5019" y="34086"/>
                  </a:lnTo>
                  <a:lnTo>
                    <a:pt x="5688" y="34818"/>
                  </a:lnTo>
                  <a:lnTo>
                    <a:pt x="6385" y="35515"/>
                  </a:lnTo>
                  <a:lnTo>
                    <a:pt x="7117" y="36185"/>
                  </a:lnTo>
                  <a:lnTo>
                    <a:pt x="7876" y="36810"/>
                  </a:lnTo>
                  <a:lnTo>
                    <a:pt x="8671" y="37399"/>
                  </a:lnTo>
                  <a:lnTo>
                    <a:pt x="9493" y="37962"/>
                  </a:lnTo>
                  <a:lnTo>
                    <a:pt x="10341" y="38471"/>
                  </a:lnTo>
                  <a:lnTo>
                    <a:pt x="11216" y="38953"/>
                  </a:lnTo>
                  <a:lnTo>
                    <a:pt x="12118" y="39382"/>
                  </a:lnTo>
                  <a:lnTo>
                    <a:pt x="13047" y="39775"/>
                  </a:lnTo>
                  <a:lnTo>
                    <a:pt x="13993" y="40123"/>
                  </a:lnTo>
                  <a:lnTo>
                    <a:pt x="14958" y="40426"/>
                  </a:lnTo>
                  <a:lnTo>
                    <a:pt x="15940" y="40677"/>
                  </a:lnTo>
                  <a:lnTo>
                    <a:pt x="16949" y="40882"/>
                  </a:lnTo>
                  <a:lnTo>
                    <a:pt x="17976" y="41043"/>
                  </a:lnTo>
                  <a:lnTo>
                    <a:pt x="19012" y="41141"/>
                  </a:lnTo>
                  <a:lnTo>
                    <a:pt x="20066" y="41194"/>
                  </a:lnTo>
                  <a:lnTo>
                    <a:pt x="20593" y="41203"/>
                  </a:lnTo>
                  <a:lnTo>
                    <a:pt x="21128" y="41194"/>
                  </a:lnTo>
                  <a:lnTo>
                    <a:pt x="22182" y="41141"/>
                  </a:lnTo>
                  <a:lnTo>
                    <a:pt x="23218" y="41043"/>
                  </a:lnTo>
                  <a:lnTo>
                    <a:pt x="24245" y="40882"/>
                  </a:lnTo>
                  <a:lnTo>
                    <a:pt x="25254" y="40677"/>
                  </a:lnTo>
                  <a:lnTo>
                    <a:pt x="26236" y="40426"/>
                  </a:lnTo>
                  <a:lnTo>
                    <a:pt x="27201" y="40123"/>
                  </a:lnTo>
                  <a:lnTo>
                    <a:pt x="28147" y="39775"/>
                  </a:lnTo>
                  <a:lnTo>
                    <a:pt x="29076" y="39382"/>
                  </a:lnTo>
                  <a:lnTo>
                    <a:pt x="29978" y="38953"/>
                  </a:lnTo>
                  <a:lnTo>
                    <a:pt x="30853" y="38471"/>
                  </a:lnTo>
                  <a:lnTo>
                    <a:pt x="31701" y="37962"/>
                  </a:lnTo>
                  <a:lnTo>
                    <a:pt x="32523" y="37399"/>
                  </a:lnTo>
                  <a:lnTo>
                    <a:pt x="33318" y="36810"/>
                  </a:lnTo>
                  <a:lnTo>
                    <a:pt x="34077" y="36185"/>
                  </a:lnTo>
                  <a:lnTo>
                    <a:pt x="34809" y="35515"/>
                  </a:lnTo>
                  <a:lnTo>
                    <a:pt x="35514" y="34818"/>
                  </a:lnTo>
                  <a:lnTo>
                    <a:pt x="36175" y="34086"/>
                  </a:lnTo>
                  <a:lnTo>
                    <a:pt x="36809" y="33318"/>
                  </a:lnTo>
                  <a:lnTo>
                    <a:pt x="37399" y="32532"/>
                  </a:lnTo>
                  <a:lnTo>
                    <a:pt x="37952" y="31711"/>
                  </a:lnTo>
                  <a:lnTo>
                    <a:pt x="38470" y="30854"/>
                  </a:lnTo>
                  <a:lnTo>
                    <a:pt x="38944" y="29978"/>
                  </a:lnTo>
                  <a:lnTo>
                    <a:pt x="39381" y="29077"/>
                  </a:lnTo>
                  <a:lnTo>
                    <a:pt x="39774" y="28157"/>
                  </a:lnTo>
                  <a:lnTo>
                    <a:pt x="40113" y="27210"/>
                  </a:lnTo>
                  <a:lnTo>
                    <a:pt x="40417" y="26246"/>
                  </a:lnTo>
                  <a:lnTo>
                    <a:pt x="40676" y="25255"/>
                  </a:lnTo>
                  <a:lnTo>
                    <a:pt x="40881" y="24245"/>
                  </a:lnTo>
                  <a:lnTo>
                    <a:pt x="41033" y="23227"/>
                  </a:lnTo>
                  <a:lnTo>
                    <a:pt x="41140" y="22192"/>
                  </a:lnTo>
                  <a:lnTo>
                    <a:pt x="41194" y="21138"/>
                  </a:lnTo>
                  <a:lnTo>
                    <a:pt x="41194" y="20602"/>
                  </a:lnTo>
                  <a:lnTo>
                    <a:pt x="41194" y="20066"/>
                  </a:lnTo>
                  <a:lnTo>
                    <a:pt x="41140" y="19012"/>
                  </a:lnTo>
                  <a:lnTo>
                    <a:pt x="41033" y="17977"/>
                  </a:lnTo>
                  <a:lnTo>
                    <a:pt x="40881" y="16959"/>
                  </a:lnTo>
                  <a:lnTo>
                    <a:pt x="40676" y="15950"/>
                  </a:lnTo>
                  <a:lnTo>
                    <a:pt x="40417" y="14958"/>
                  </a:lnTo>
                  <a:lnTo>
                    <a:pt x="40113" y="13994"/>
                  </a:lnTo>
                  <a:lnTo>
                    <a:pt x="39774" y="13047"/>
                  </a:lnTo>
                  <a:lnTo>
                    <a:pt x="39381" y="12127"/>
                  </a:lnTo>
                  <a:lnTo>
                    <a:pt x="38944" y="11226"/>
                  </a:lnTo>
                  <a:lnTo>
                    <a:pt x="38470" y="10350"/>
                  </a:lnTo>
                  <a:lnTo>
                    <a:pt x="37952" y="9502"/>
                  </a:lnTo>
                  <a:lnTo>
                    <a:pt x="37399" y="8672"/>
                  </a:lnTo>
                  <a:lnTo>
                    <a:pt x="36809" y="7886"/>
                  </a:lnTo>
                  <a:lnTo>
                    <a:pt x="36175" y="7118"/>
                  </a:lnTo>
                  <a:lnTo>
                    <a:pt x="35514" y="6386"/>
                  </a:lnTo>
                  <a:lnTo>
                    <a:pt x="34809" y="5689"/>
                  </a:lnTo>
                  <a:lnTo>
                    <a:pt x="34077" y="5028"/>
                  </a:lnTo>
                  <a:lnTo>
                    <a:pt x="33318" y="4394"/>
                  </a:lnTo>
                  <a:lnTo>
                    <a:pt x="32523" y="3805"/>
                  </a:lnTo>
                  <a:lnTo>
                    <a:pt x="31701" y="3242"/>
                  </a:lnTo>
                  <a:lnTo>
                    <a:pt x="30853" y="2733"/>
                  </a:lnTo>
                  <a:lnTo>
                    <a:pt x="29978" y="2251"/>
                  </a:lnTo>
                  <a:lnTo>
                    <a:pt x="29076" y="1822"/>
                  </a:lnTo>
                  <a:lnTo>
                    <a:pt x="28147" y="1429"/>
                  </a:lnTo>
                  <a:lnTo>
                    <a:pt x="27201" y="1081"/>
                  </a:lnTo>
                  <a:lnTo>
                    <a:pt x="26236" y="786"/>
                  </a:lnTo>
                  <a:lnTo>
                    <a:pt x="25254" y="528"/>
                  </a:lnTo>
                  <a:lnTo>
                    <a:pt x="24245" y="322"/>
                  </a:lnTo>
                  <a:lnTo>
                    <a:pt x="23218" y="170"/>
                  </a:lnTo>
                  <a:lnTo>
                    <a:pt x="22182" y="63"/>
                  </a:lnTo>
                  <a:lnTo>
                    <a:pt x="21128" y="10"/>
                  </a:lnTo>
                  <a:lnTo>
                    <a:pt x="20593" y="1"/>
                  </a:lnTo>
                  <a:close/>
                </a:path>
              </a:pathLst>
            </a:custGeom>
            <a:solidFill>
              <a:srgbClr val="1AAD7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3879125" y="1963075"/>
              <a:ext cx="529350" cy="903750"/>
            </a:xfrm>
            <a:custGeom>
              <a:rect b="b" l="l" r="r" t="t"/>
              <a:pathLst>
                <a:path extrusionOk="0" h="36150" w="21174">
                  <a:moveTo>
                    <a:pt x="1" y="10"/>
                  </a:moveTo>
                  <a:lnTo>
                    <a:pt x="1" y="21182"/>
                  </a:lnTo>
                  <a:lnTo>
                    <a:pt x="14092" y="36149"/>
                  </a:lnTo>
                  <a:lnTo>
                    <a:pt x="14494" y="35792"/>
                  </a:lnTo>
                  <a:lnTo>
                    <a:pt x="15271" y="35042"/>
                  </a:lnTo>
                  <a:lnTo>
                    <a:pt x="16012" y="34256"/>
                  </a:lnTo>
                  <a:lnTo>
                    <a:pt x="16700" y="33425"/>
                  </a:lnTo>
                  <a:lnTo>
                    <a:pt x="17352" y="32568"/>
                  </a:lnTo>
                  <a:lnTo>
                    <a:pt x="17959" y="31666"/>
                  </a:lnTo>
                  <a:lnTo>
                    <a:pt x="18522" y="30737"/>
                  </a:lnTo>
                  <a:lnTo>
                    <a:pt x="19031" y="29782"/>
                  </a:lnTo>
                  <a:lnTo>
                    <a:pt x="19486" y="28791"/>
                  </a:lnTo>
                  <a:lnTo>
                    <a:pt x="19897" y="27773"/>
                  </a:lnTo>
                  <a:lnTo>
                    <a:pt x="20254" y="26728"/>
                  </a:lnTo>
                  <a:lnTo>
                    <a:pt x="20558" y="25665"/>
                  </a:lnTo>
                  <a:lnTo>
                    <a:pt x="20799" y="24567"/>
                  </a:lnTo>
                  <a:lnTo>
                    <a:pt x="20986" y="23460"/>
                  </a:lnTo>
                  <a:lnTo>
                    <a:pt x="21111" y="22325"/>
                  </a:lnTo>
                  <a:lnTo>
                    <a:pt x="21174" y="21182"/>
                  </a:lnTo>
                  <a:lnTo>
                    <a:pt x="21174" y="20602"/>
                  </a:lnTo>
                  <a:lnTo>
                    <a:pt x="21174" y="20602"/>
                  </a:lnTo>
                  <a:lnTo>
                    <a:pt x="21174" y="20066"/>
                  </a:lnTo>
                  <a:lnTo>
                    <a:pt x="21120" y="19012"/>
                  </a:lnTo>
                  <a:lnTo>
                    <a:pt x="21013" y="17977"/>
                  </a:lnTo>
                  <a:lnTo>
                    <a:pt x="20861" y="16959"/>
                  </a:lnTo>
                  <a:lnTo>
                    <a:pt x="20656" y="15950"/>
                  </a:lnTo>
                  <a:lnTo>
                    <a:pt x="20397" y="14958"/>
                  </a:lnTo>
                  <a:lnTo>
                    <a:pt x="20093" y="13994"/>
                  </a:lnTo>
                  <a:lnTo>
                    <a:pt x="19754" y="13047"/>
                  </a:lnTo>
                  <a:lnTo>
                    <a:pt x="19361" y="12127"/>
                  </a:lnTo>
                  <a:lnTo>
                    <a:pt x="18924" y="11226"/>
                  </a:lnTo>
                  <a:lnTo>
                    <a:pt x="18450" y="10350"/>
                  </a:lnTo>
                  <a:lnTo>
                    <a:pt x="17932" y="9502"/>
                  </a:lnTo>
                  <a:lnTo>
                    <a:pt x="17379" y="8672"/>
                  </a:lnTo>
                  <a:lnTo>
                    <a:pt x="16789" y="7886"/>
                  </a:lnTo>
                  <a:lnTo>
                    <a:pt x="16155" y="7118"/>
                  </a:lnTo>
                  <a:lnTo>
                    <a:pt x="15494" y="6386"/>
                  </a:lnTo>
                  <a:lnTo>
                    <a:pt x="14789" y="5689"/>
                  </a:lnTo>
                  <a:lnTo>
                    <a:pt x="14057" y="5028"/>
                  </a:lnTo>
                  <a:lnTo>
                    <a:pt x="13298" y="4394"/>
                  </a:lnTo>
                  <a:lnTo>
                    <a:pt x="12503" y="3805"/>
                  </a:lnTo>
                  <a:lnTo>
                    <a:pt x="11681" y="3242"/>
                  </a:lnTo>
                  <a:lnTo>
                    <a:pt x="10833" y="2733"/>
                  </a:lnTo>
                  <a:lnTo>
                    <a:pt x="9958" y="2251"/>
                  </a:lnTo>
                  <a:lnTo>
                    <a:pt x="9056" y="1822"/>
                  </a:lnTo>
                  <a:lnTo>
                    <a:pt x="8127" y="1429"/>
                  </a:lnTo>
                  <a:lnTo>
                    <a:pt x="7181" y="1081"/>
                  </a:lnTo>
                  <a:lnTo>
                    <a:pt x="6216" y="786"/>
                  </a:lnTo>
                  <a:lnTo>
                    <a:pt x="5234" y="528"/>
                  </a:lnTo>
                  <a:lnTo>
                    <a:pt x="4225" y="322"/>
                  </a:lnTo>
                  <a:lnTo>
                    <a:pt x="3198" y="170"/>
                  </a:lnTo>
                  <a:lnTo>
                    <a:pt x="2162" y="63"/>
                  </a:lnTo>
                  <a:lnTo>
                    <a:pt x="1108" y="10"/>
                  </a:lnTo>
                  <a:lnTo>
                    <a:pt x="573" y="1"/>
                  </a:lnTo>
                  <a:lnTo>
                    <a:pt x="573" y="1"/>
                  </a:lnTo>
                  <a:lnTo>
                    <a:pt x="287" y="1"/>
                  </a:lnTo>
                  <a:lnTo>
                    <a:pt x="1" y="10"/>
                  </a:lnTo>
                  <a:close/>
                </a:path>
              </a:pathLst>
            </a:custGeom>
            <a:solidFill>
              <a:srgbClr val="49D4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2"/>
            <p:cNvSpPr/>
            <p:nvPr/>
          </p:nvSpPr>
          <p:spPr>
            <a:xfrm>
              <a:off x="3491575" y="2076275"/>
              <a:ext cx="803950" cy="803700"/>
            </a:xfrm>
            <a:custGeom>
              <a:rect b="b" l="l" r="r" t="t"/>
              <a:pathLst>
                <a:path extrusionOk="0" h="32148" w="32158">
                  <a:moveTo>
                    <a:pt x="1" y="16074"/>
                  </a:moveTo>
                  <a:lnTo>
                    <a:pt x="18" y="16904"/>
                  </a:lnTo>
                  <a:lnTo>
                    <a:pt x="179" y="18521"/>
                  </a:lnTo>
                  <a:lnTo>
                    <a:pt x="501" y="20092"/>
                  </a:lnTo>
                  <a:lnTo>
                    <a:pt x="974" y="21602"/>
                  </a:lnTo>
                  <a:lnTo>
                    <a:pt x="1581" y="23048"/>
                  </a:lnTo>
                  <a:lnTo>
                    <a:pt x="2322" y="24415"/>
                  </a:lnTo>
                  <a:lnTo>
                    <a:pt x="3189" y="25692"/>
                  </a:lnTo>
                  <a:lnTo>
                    <a:pt x="4180" y="26888"/>
                  </a:lnTo>
                  <a:lnTo>
                    <a:pt x="5269" y="27978"/>
                  </a:lnTo>
                  <a:lnTo>
                    <a:pt x="6457" y="28960"/>
                  </a:lnTo>
                  <a:lnTo>
                    <a:pt x="7743" y="29826"/>
                  </a:lnTo>
                  <a:lnTo>
                    <a:pt x="9109" y="30567"/>
                  </a:lnTo>
                  <a:lnTo>
                    <a:pt x="10547" y="31183"/>
                  </a:lnTo>
                  <a:lnTo>
                    <a:pt x="12056" y="31648"/>
                  </a:lnTo>
                  <a:lnTo>
                    <a:pt x="13628" y="31969"/>
                  </a:lnTo>
                  <a:lnTo>
                    <a:pt x="15253" y="32139"/>
                  </a:lnTo>
                  <a:lnTo>
                    <a:pt x="16075" y="32148"/>
                  </a:lnTo>
                  <a:lnTo>
                    <a:pt x="16075" y="32148"/>
                  </a:lnTo>
                  <a:lnTo>
                    <a:pt x="16905" y="32139"/>
                  </a:lnTo>
                  <a:lnTo>
                    <a:pt x="18530" y="31969"/>
                  </a:lnTo>
                  <a:lnTo>
                    <a:pt x="20102" y="31648"/>
                  </a:lnTo>
                  <a:lnTo>
                    <a:pt x="21611" y="31183"/>
                  </a:lnTo>
                  <a:lnTo>
                    <a:pt x="23049" y="30567"/>
                  </a:lnTo>
                  <a:lnTo>
                    <a:pt x="24415" y="29826"/>
                  </a:lnTo>
                  <a:lnTo>
                    <a:pt x="25701" y="28960"/>
                  </a:lnTo>
                  <a:lnTo>
                    <a:pt x="26889" y="27978"/>
                  </a:lnTo>
                  <a:lnTo>
                    <a:pt x="27987" y="26888"/>
                  </a:lnTo>
                  <a:lnTo>
                    <a:pt x="28969" y="25692"/>
                  </a:lnTo>
                  <a:lnTo>
                    <a:pt x="29836" y="24415"/>
                  </a:lnTo>
                  <a:lnTo>
                    <a:pt x="30577" y="23048"/>
                  </a:lnTo>
                  <a:lnTo>
                    <a:pt x="31184" y="21602"/>
                  </a:lnTo>
                  <a:lnTo>
                    <a:pt x="31657" y="20092"/>
                  </a:lnTo>
                  <a:lnTo>
                    <a:pt x="31979" y="18521"/>
                  </a:lnTo>
                  <a:lnTo>
                    <a:pt x="32140" y="16904"/>
                  </a:lnTo>
                  <a:lnTo>
                    <a:pt x="32157" y="16074"/>
                  </a:lnTo>
                  <a:lnTo>
                    <a:pt x="32157" y="16074"/>
                  </a:lnTo>
                  <a:lnTo>
                    <a:pt x="32140" y="15244"/>
                  </a:lnTo>
                  <a:lnTo>
                    <a:pt x="31979" y="13627"/>
                  </a:lnTo>
                  <a:lnTo>
                    <a:pt x="31657" y="12056"/>
                  </a:lnTo>
                  <a:lnTo>
                    <a:pt x="31184" y="10546"/>
                  </a:lnTo>
                  <a:lnTo>
                    <a:pt x="30577" y="9100"/>
                  </a:lnTo>
                  <a:lnTo>
                    <a:pt x="29836" y="7733"/>
                  </a:lnTo>
                  <a:lnTo>
                    <a:pt x="28969" y="6456"/>
                  </a:lnTo>
                  <a:lnTo>
                    <a:pt x="27987" y="5260"/>
                  </a:lnTo>
                  <a:lnTo>
                    <a:pt x="26889" y="4170"/>
                  </a:lnTo>
                  <a:lnTo>
                    <a:pt x="25701" y="3188"/>
                  </a:lnTo>
                  <a:lnTo>
                    <a:pt x="24415" y="2322"/>
                  </a:lnTo>
                  <a:lnTo>
                    <a:pt x="23049" y="1581"/>
                  </a:lnTo>
                  <a:lnTo>
                    <a:pt x="21611" y="965"/>
                  </a:lnTo>
                  <a:lnTo>
                    <a:pt x="20102" y="500"/>
                  </a:lnTo>
                  <a:lnTo>
                    <a:pt x="18530" y="179"/>
                  </a:lnTo>
                  <a:lnTo>
                    <a:pt x="16905" y="9"/>
                  </a:lnTo>
                  <a:lnTo>
                    <a:pt x="16075" y="0"/>
                  </a:lnTo>
                  <a:lnTo>
                    <a:pt x="16075" y="0"/>
                  </a:lnTo>
                  <a:lnTo>
                    <a:pt x="15253" y="9"/>
                  </a:lnTo>
                  <a:lnTo>
                    <a:pt x="13628" y="179"/>
                  </a:lnTo>
                  <a:lnTo>
                    <a:pt x="12056" y="500"/>
                  </a:lnTo>
                  <a:lnTo>
                    <a:pt x="10547" y="965"/>
                  </a:lnTo>
                  <a:lnTo>
                    <a:pt x="9109" y="1581"/>
                  </a:lnTo>
                  <a:lnTo>
                    <a:pt x="7743" y="2322"/>
                  </a:lnTo>
                  <a:lnTo>
                    <a:pt x="6457" y="3188"/>
                  </a:lnTo>
                  <a:lnTo>
                    <a:pt x="5269" y="4170"/>
                  </a:lnTo>
                  <a:lnTo>
                    <a:pt x="4180" y="5260"/>
                  </a:lnTo>
                  <a:lnTo>
                    <a:pt x="3189" y="6456"/>
                  </a:lnTo>
                  <a:lnTo>
                    <a:pt x="2322" y="7733"/>
                  </a:lnTo>
                  <a:lnTo>
                    <a:pt x="1581" y="9100"/>
                  </a:lnTo>
                  <a:lnTo>
                    <a:pt x="974" y="10546"/>
                  </a:lnTo>
                  <a:lnTo>
                    <a:pt x="501" y="12056"/>
                  </a:lnTo>
                  <a:lnTo>
                    <a:pt x="179" y="13627"/>
                  </a:lnTo>
                  <a:lnTo>
                    <a:pt x="18" y="15244"/>
                  </a:lnTo>
                  <a:lnTo>
                    <a:pt x="1" y="16074"/>
                  </a:lnTo>
                  <a:close/>
                </a:path>
              </a:pathLst>
            </a:custGeom>
            <a:solidFill>
              <a:srgbClr val="F1F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2"/>
            <p:cNvSpPr/>
            <p:nvPr/>
          </p:nvSpPr>
          <p:spPr>
            <a:xfrm>
              <a:off x="3555650" y="2139900"/>
              <a:ext cx="676025" cy="676225"/>
            </a:xfrm>
            <a:custGeom>
              <a:rect b="b" l="l" r="r" t="t"/>
              <a:pathLst>
                <a:path extrusionOk="0" h="27049" w="27041">
                  <a:moveTo>
                    <a:pt x="3948" y="3965"/>
                  </a:moveTo>
                  <a:lnTo>
                    <a:pt x="3465" y="4465"/>
                  </a:lnTo>
                  <a:lnTo>
                    <a:pt x="2599" y="5528"/>
                  </a:lnTo>
                  <a:lnTo>
                    <a:pt x="1858" y="6653"/>
                  </a:lnTo>
                  <a:lnTo>
                    <a:pt x="1233" y="7832"/>
                  </a:lnTo>
                  <a:lnTo>
                    <a:pt x="742" y="9055"/>
                  </a:lnTo>
                  <a:lnTo>
                    <a:pt x="367" y="10305"/>
                  </a:lnTo>
                  <a:lnTo>
                    <a:pt x="125" y="11582"/>
                  </a:lnTo>
                  <a:lnTo>
                    <a:pt x="0" y="12877"/>
                  </a:lnTo>
                  <a:lnTo>
                    <a:pt x="0" y="14181"/>
                  </a:lnTo>
                  <a:lnTo>
                    <a:pt x="125" y="15476"/>
                  </a:lnTo>
                  <a:lnTo>
                    <a:pt x="367" y="16753"/>
                  </a:lnTo>
                  <a:lnTo>
                    <a:pt x="742" y="18003"/>
                  </a:lnTo>
                  <a:lnTo>
                    <a:pt x="1233" y="19226"/>
                  </a:lnTo>
                  <a:lnTo>
                    <a:pt x="1858" y="20405"/>
                  </a:lnTo>
                  <a:lnTo>
                    <a:pt x="2599" y="21530"/>
                  </a:lnTo>
                  <a:lnTo>
                    <a:pt x="3465" y="22593"/>
                  </a:lnTo>
                  <a:lnTo>
                    <a:pt x="3948" y="23093"/>
                  </a:lnTo>
                  <a:lnTo>
                    <a:pt x="3948" y="23093"/>
                  </a:lnTo>
                  <a:lnTo>
                    <a:pt x="4448" y="23584"/>
                  </a:lnTo>
                  <a:lnTo>
                    <a:pt x="5510" y="24450"/>
                  </a:lnTo>
                  <a:lnTo>
                    <a:pt x="6644" y="25192"/>
                  </a:lnTo>
                  <a:lnTo>
                    <a:pt x="7814" y="25808"/>
                  </a:lnTo>
                  <a:lnTo>
                    <a:pt x="9038" y="26308"/>
                  </a:lnTo>
                  <a:lnTo>
                    <a:pt x="10297" y="26674"/>
                  </a:lnTo>
                  <a:lnTo>
                    <a:pt x="11574" y="26924"/>
                  </a:lnTo>
                  <a:lnTo>
                    <a:pt x="12869" y="27049"/>
                  </a:lnTo>
                  <a:lnTo>
                    <a:pt x="14163" y="27049"/>
                  </a:lnTo>
                  <a:lnTo>
                    <a:pt x="15458" y="26924"/>
                  </a:lnTo>
                  <a:lnTo>
                    <a:pt x="16735" y="26674"/>
                  </a:lnTo>
                  <a:lnTo>
                    <a:pt x="17994" y="26308"/>
                  </a:lnTo>
                  <a:lnTo>
                    <a:pt x="19218" y="25808"/>
                  </a:lnTo>
                  <a:lnTo>
                    <a:pt x="20397" y="25192"/>
                  </a:lnTo>
                  <a:lnTo>
                    <a:pt x="21522" y="24450"/>
                  </a:lnTo>
                  <a:lnTo>
                    <a:pt x="22584" y="23584"/>
                  </a:lnTo>
                  <a:lnTo>
                    <a:pt x="23084" y="23093"/>
                  </a:lnTo>
                  <a:lnTo>
                    <a:pt x="23084" y="23093"/>
                  </a:lnTo>
                  <a:lnTo>
                    <a:pt x="23567" y="22593"/>
                  </a:lnTo>
                  <a:lnTo>
                    <a:pt x="24433" y="21530"/>
                  </a:lnTo>
                  <a:lnTo>
                    <a:pt x="25183" y="20405"/>
                  </a:lnTo>
                  <a:lnTo>
                    <a:pt x="25799" y="19226"/>
                  </a:lnTo>
                  <a:lnTo>
                    <a:pt x="26290" y="18003"/>
                  </a:lnTo>
                  <a:lnTo>
                    <a:pt x="26665" y="16753"/>
                  </a:lnTo>
                  <a:lnTo>
                    <a:pt x="26915" y="15476"/>
                  </a:lnTo>
                  <a:lnTo>
                    <a:pt x="27040" y="14181"/>
                  </a:lnTo>
                  <a:lnTo>
                    <a:pt x="27040" y="12877"/>
                  </a:lnTo>
                  <a:lnTo>
                    <a:pt x="26915" y="11582"/>
                  </a:lnTo>
                  <a:lnTo>
                    <a:pt x="26665" y="10305"/>
                  </a:lnTo>
                  <a:lnTo>
                    <a:pt x="26290" y="9055"/>
                  </a:lnTo>
                  <a:lnTo>
                    <a:pt x="25799" y="7832"/>
                  </a:lnTo>
                  <a:lnTo>
                    <a:pt x="25183" y="6653"/>
                  </a:lnTo>
                  <a:lnTo>
                    <a:pt x="24433" y="5528"/>
                  </a:lnTo>
                  <a:lnTo>
                    <a:pt x="23567" y="4465"/>
                  </a:lnTo>
                  <a:lnTo>
                    <a:pt x="23084" y="3965"/>
                  </a:lnTo>
                  <a:lnTo>
                    <a:pt x="23084" y="3965"/>
                  </a:lnTo>
                  <a:lnTo>
                    <a:pt x="22584" y="3474"/>
                  </a:lnTo>
                  <a:lnTo>
                    <a:pt x="21522" y="2608"/>
                  </a:lnTo>
                  <a:lnTo>
                    <a:pt x="20397" y="1867"/>
                  </a:lnTo>
                  <a:lnTo>
                    <a:pt x="19218" y="1250"/>
                  </a:lnTo>
                  <a:lnTo>
                    <a:pt x="17994" y="750"/>
                  </a:lnTo>
                  <a:lnTo>
                    <a:pt x="16735" y="384"/>
                  </a:lnTo>
                  <a:lnTo>
                    <a:pt x="15458" y="134"/>
                  </a:lnTo>
                  <a:lnTo>
                    <a:pt x="14163" y="9"/>
                  </a:lnTo>
                  <a:lnTo>
                    <a:pt x="13520" y="0"/>
                  </a:lnTo>
                  <a:lnTo>
                    <a:pt x="13520" y="0"/>
                  </a:lnTo>
                  <a:lnTo>
                    <a:pt x="12869" y="9"/>
                  </a:lnTo>
                  <a:lnTo>
                    <a:pt x="11574" y="134"/>
                  </a:lnTo>
                  <a:lnTo>
                    <a:pt x="10297" y="384"/>
                  </a:lnTo>
                  <a:lnTo>
                    <a:pt x="9038" y="750"/>
                  </a:lnTo>
                  <a:lnTo>
                    <a:pt x="7814" y="1250"/>
                  </a:lnTo>
                  <a:lnTo>
                    <a:pt x="6635" y="1867"/>
                  </a:lnTo>
                  <a:lnTo>
                    <a:pt x="5510" y="2608"/>
                  </a:lnTo>
                  <a:lnTo>
                    <a:pt x="4448" y="3474"/>
                  </a:lnTo>
                  <a:lnTo>
                    <a:pt x="3948" y="3965"/>
                  </a:lnTo>
                  <a:close/>
                </a:path>
              </a:pathLst>
            </a:custGeom>
            <a:solidFill>
              <a:srgbClr val="F1F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4" name="Google Shape;264;p32"/>
          <p:cNvGrpSpPr/>
          <p:nvPr/>
        </p:nvGrpSpPr>
        <p:grpSpPr>
          <a:xfrm>
            <a:off x="3077849" y="1370200"/>
            <a:ext cx="1180350" cy="1180325"/>
            <a:chOff x="1247450" y="1888075"/>
            <a:chExt cx="1180350" cy="1180325"/>
          </a:xfrm>
        </p:grpSpPr>
        <p:sp>
          <p:nvSpPr>
            <p:cNvPr id="265" name="Google Shape;265;p32"/>
            <p:cNvSpPr/>
            <p:nvPr/>
          </p:nvSpPr>
          <p:spPr>
            <a:xfrm>
              <a:off x="1247450" y="1888075"/>
              <a:ext cx="1180350" cy="1180325"/>
            </a:xfrm>
            <a:custGeom>
              <a:rect b="b" l="l" r="r" t="t"/>
              <a:pathLst>
                <a:path extrusionOk="0" h="47213" w="47214">
                  <a:moveTo>
                    <a:pt x="23612" y="0"/>
                  </a:moveTo>
                  <a:lnTo>
                    <a:pt x="22996" y="0"/>
                  </a:lnTo>
                  <a:lnTo>
                    <a:pt x="21790" y="63"/>
                  </a:lnTo>
                  <a:lnTo>
                    <a:pt x="20602" y="179"/>
                  </a:lnTo>
                  <a:lnTo>
                    <a:pt x="19433" y="366"/>
                  </a:lnTo>
                  <a:lnTo>
                    <a:pt x="18281" y="598"/>
                  </a:lnTo>
                  <a:lnTo>
                    <a:pt x="17146" y="893"/>
                  </a:lnTo>
                  <a:lnTo>
                    <a:pt x="16039" y="1233"/>
                  </a:lnTo>
                  <a:lnTo>
                    <a:pt x="14950" y="1634"/>
                  </a:lnTo>
                  <a:lnTo>
                    <a:pt x="13896" y="2081"/>
                  </a:lnTo>
                  <a:lnTo>
                    <a:pt x="12860" y="2572"/>
                  </a:lnTo>
                  <a:lnTo>
                    <a:pt x="11860" y="3126"/>
                  </a:lnTo>
                  <a:lnTo>
                    <a:pt x="10887" y="3715"/>
                  </a:lnTo>
                  <a:lnTo>
                    <a:pt x="9940" y="4349"/>
                  </a:lnTo>
                  <a:lnTo>
                    <a:pt x="9029" y="5028"/>
                  </a:lnTo>
                  <a:lnTo>
                    <a:pt x="8154" y="5751"/>
                  </a:lnTo>
                  <a:lnTo>
                    <a:pt x="7323" y="6510"/>
                  </a:lnTo>
                  <a:lnTo>
                    <a:pt x="6520" y="7314"/>
                  </a:lnTo>
                  <a:lnTo>
                    <a:pt x="5752" y="8153"/>
                  </a:lnTo>
                  <a:lnTo>
                    <a:pt x="5037" y="9028"/>
                  </a:lnTo>
                  <a:lnTo>
                    <a:pt x="4359" y="9939"/>
                  </a:lnTo>
                  <a:lnTo>
                    <a:pt x="3716" y="10877"/>
                  </a:lnTo>
                  <a:lnTo>
                    <a:pt x="3126" y="11850"/>
                  </a:lnTo>
                  <a:lnTo>
                    <a:pt x="2582" y="12850"/>
                  </a:lnTo>
                  <a:lnTo>
                    <a:pt x="2082" y="13886"/>
                  </a:lnTo>
                  <a:lnTo>
                    <a:pt x="1635" y="14949"/>
                  </a:lnTo>
                  <a:lnTo>
                    <a:pt x="1242" y="16029"/>
                  </a:lnTo>
                  <a:lnTo>
                    <a:pt x="894" y="17137"/>
                  </a:lnTo>
                  <a:lnTo>
                    <a:pt x="599" y="18271"/>
                  </a:lnTo>
                  <a:lnTo>
                    <a:pt x="367" y="19423"/>
                  </a:lnTo>
                  <a:lnTo>
                    <a:pt x="188" y="20593"/>
                  </a:lnTo>
                  <a:lnTo>
                    <a:pt x="63" y="21789"/>
                  </a:lnTo>
                  <a:lnTo>
                    <a:pt x="10" y="22995"/>
                  </a:lnTo>
                  <a:lnTo>
                    <a:pt x="1" y="23602"/>
                  </a:lnTo>
                  <a:lnTo>
                    <a:pt x="1" y="23602"/>
                  </a:lnTo>
                  <a:lnTo>
                    <a:pt x="10" y="24209"/>
                  </a:lnTo>
                  <a:lnTo>
                    <a:pt x="63" y="25424"/>
                  </a:lnTo>
                  <a:lnTo>
                    <a:pt x="188" y="26611"/>
                  </a:lnTo>
                  <a:lnTo>
                    <a:pt x="367" y="27781"/>
                  </a:lnTo>
                  <a:lnTo>
                    <a:pt x="599" y="28933"/>
                  </a:lnTo>
                  <a:lnTo>
                    <a:pt x="894" y="30067"/>
                  </a:lnTo>
                  <a:lnTo>
                    <a:pt x="1242" y="31175"/>
                  </a:lnTo>
                  <a:lnTo>
                    <a:pt x="1635" y="32255"/>
                  </a:lnTo>
                  <a:lnTo>
                    <a:pt x="2082" y="33318"/>
                  </a:lnTo>
                  <a:lnTo>
                    <a:pt x="2582" y="34354"/>
                  </a:lnTo>
                  <a:lnTo>
                    <a:pt x="3126" y="35354"/>
                  </a:lnTo>
                  <a:lnTo>
                    <a:pt x="3716" y="36327"/>
                  </a:lnTo>
                  <a:lnTo>
                    <a:pt x="4359" y="37274"/>
                  </a:lnTo>
                  <a:lnTo>
                    <a:pt x="5037" y="38176"/>
                  </a:lnTo>
                  <a:lnTo>
                    <a:pt x="5752" y="39051"/>
                  </a:lnTo>
                  <a:lnTo>
                    <a:pt x="6520" y="39890"/>
                  </a:lnTo>
                  <a:lnTo>
                    <a:pt x="7315" y="40694"/>
                  </a:lnTo>
                  <a:lnTo>
                    <a:pt x="8154" y="41453"/>
                  </a:lnTo>
                  <a:lnTo>
                    <a:pt x="9029" y="42176"/>
                  </a:lnTo>
                  <a:lnTo>
                    <a:pt x="9940" y="42855"/>
                  </a:lnTo>
                  <a:lnTo>
                    <a:pt x="10887" y="43489"/>
                  </a:lnTo>
                  <a:lnTo>
                    <a:pt x="11860" y="44087"/>
                  </a:lnTo>
                  <a:lnTo>
                    <a:pt x="12860" y="44632"/>
                  </a:lnTo>
                  <a:lnTo>
                    <a:pt x="13896" y="45123"/>
                  </a:lnTo>
                  <a:lnTo>
                    <a:pt x="14950" y="45579"/>
                  </a:lnTo>
                  <a:lnTo>
                    <a:pt x="16039" y="45972"/>
                  </a:lnTo>
                  <a:lnTo>
                    <a:pt x="17146" y="46320"/>
                  </a:lnTo>
                  <a:lnTo>
                    <a:pt x="18272" y="46606"/>
                  </a:lnTo>
                  <a:lnTo>
                    <a:pt x="19433" y="46847"/>
                  </a:lnTo>
                  <a:lnTo>
                    <a:pt x="20602" y="47025"/>
                  </a:lnTo>
                  <a:lnTo>
                    <a:pt x="21790" y="47141"/>
                  </a:lnTo>
                  <a:lnTo>
                    <a:pt x="22996" y="47204"/>
                  </a:lnTo>
                  <a:lnTo>
                    <a:pt x="23612" y="47213"/>
                  </a:lnTo>
                  <a:lnTo>
                    <a:pt x="23612" y="47213"/>
                  </a:lnTo>
                  <a:lnTo>
                    <a:pt x="24219" y="47204"/>
                  </a:lnTo>
                  <a:lnTo>
                    <a:pt x="25425" y="47141"/>
                  </a:lnTo>
                  <a:lnTo>
                    <a:pt x="26612" y="47025"/>
                  </a:lnTo>
                  <a:lnTo>
                    <a:pt x="27791" y="46847"/>
                  </a:lnTo>
                  <a:lnTo>
                    <a:pt x="28943" y="46606"/>
                  </a:lnTo>
                  <a:lnTo>
                    <a:pt x="30068" y="46320"/>
                  </a:lnTo>
                  <a:lnTo>
                    <a:pt x="31184" y="45972"/>
                  </a:lnTo>
                  <a:lnTo>
                    <a:pt x="32265" y="45570"/>
                  </a:lnTo>
                  <a:lnTo>
                    <a:pt x="33328" y="45123"/>
                  </a:lnTo>
                  <a:lnTo>
                    <a:pt x="34354" y="44632"/>
                  </a:lnTo>
                  <a:lnTo>
                    <a:pt x="35364" y="44087"/>
                  </a:lnTo>
                  <a:lnTo>
                    <a:pt x="36337" y="43489"/>
                  </a:lnTo>
                  <a:lnTo>
                    <a:pt x="37275" y="42855"/>
                  </a:lnTo>
                  <a:lnTo>
                    <a:pt x="38185" y="42176"/>
                  </a:lnTo>
                  <a:lnTo>
                    <a:pt x="39061" y="41453"/>
                  </a:lnTo>
                  <a:lnTo>
                    <a:pt x="39900" y="40694"/>
                  </a:lnTo>
                  <a:lnTo>
                    <a:pt x="40695" y="39890"/>
                  </a:lnTo>
                  <a:lnTo>
                    <a:pt x="41463" y="39051"/>
                  </a:lnTo>
                  <a:lnTo>
                    <a:pt x="42177" y="38176"/>
                  </a:lnTo>
                  <a:lnTo>
                    <a:pt x="42865" y="37274"/>
                  </a:lnTo>
                  <a:lnTo>
                    <a:pt x="43499" y="36327"/>
                  </a:lnTo>
                  <a:lnTo>
                    <a:pt x="44088" y="35354"/>
                  </a:lnTo>
                  <a:lnTo>
                    <a:pt x="44633" y="34354"/>
                  </a:lnTo>
                  <a:lnTo>
                    <a:pt x="45133" y="33318"/>
                  </a:lnTo>
                  <a:lnTo>
                    <a:pt x="45579" y="32255"/>
                  </a:lnTo>
                  <a:lnTo>
                    <a:pt x="45972" y="31175"/>
                  </a:lnTo>
                  <a:lnTo>
                    <a:pt x="46321" y="30067"/>
                  </a:lnTo>
                  <a:lnTo>
                    <a:pt x="46615" y="28933"/>
                  </a:lnTo>
                  <a:lnTo>
                    <a:pt x="46848" y="27781"/>
                  </a:lnTo>
                  <a:lnTo>
                    <a:pt x="47026" y="26611"/>
                  </a:lnTo>
                  <a:lnTo>
                    <a:pt x="47151" y="25424"/>
                  </a:lnTo>
                  <a:lnTo>
                    <a:pt x="47214" y="24209"/>
                  </a:lnTo>
                  <a:lnTo>
                    <a:pt x="47214" y="23602"/>
                  </a:lnTo>
                  <a:lnTo>
                    <a:pt x="47214" y="23602"/>
                  </a:lnTo>
                  <a:lnTo>
                    <a:pt x="47214" y="22995"/>
                  </a:lnTo>
                  <a:lnTo>
                    <a:pt x="47151" y="21789"/>
                  </a:lnTo>
                  <a:lnTo>
                    <a:pt x="47026" y="20593"/>
                  </a:lnTo>
                  <a:lnTo>
                    <a:pt x="46848" y="19423"/>
                  </a:lnTo>
                  <a:lnTo>
                    <a:pt x="46615" y="18271"/>
                  </a:lnTo>
                  <a:lnTo>
                    <a:pt x="46321" y="17137"/>
                  </a:lnTo>
                  <a:lnTo>
                    <a:pt x="45981" y="16029"/>
                  </a:lnTo>
                  <a:lnTo>
                    <a:pt x="45579" y="14949"/>
                  </a:lnTo>
                  <a:lnTo>
                    <a:pt x="45133" y="13886"/>
                  </a:lnTo>
                  <a:lnTo>
                    <a:pt x="44633" y="12850"/>
                  </a:lnTo>
                  <a:lnTo>
                    <a:pt x="44088" y="11850"/>
                  </a:lnTo>
                  <a:lnTo>
                    <a:pt x="43499" y="10877"/>
                  </a:lnTo>
                  <a:lnTo>
                    <a:pt x="42865" y="9939"/>
                  </a:lnTo>
                  <a:lnTo>
                    <a:pt x="42186" y="9028"/>
                  </a:lnTo>
                  <a:lnTo>
                    <a:pt x="41463" y="8153"/>
                  </a:lnTo>
                  <a:lnTo>
                    <a:pt x="40695" y="7314"/>
                  </a:lnTo>
                  <a:lnTo>
                    <a:pt x="39900" y="6510"/>
                  </a:lnTo>
                  <a:lnTo>
                    <a:pt x="39061" y="5751"/>
                  </a:lnTo>
                  <a:lnTo>
                    <a:pt x="38185" y="5028"/>
                  </a:lnTo>
                  <a:lnTo>
                    <a:pt x="37275" y="4349"/>
                  </a:lnTo>
                  <a:lnTo>
                    <a:pt x="36337" y="3715"/>
                  </a:lnTo>
                  <a:lnTo>
                    <a:pt x="35364" y="3117"/>
                  </a:lnTo>
                  <a:lnTo>
                    <a:pt x="34354" y="2572"/>
                  </a:lnTo>
                  <a:lnTo>
                    <a:pt x="33328" y="2081"/>
                  </a:lnTo>
                  <a:lnTo>
                    <a:pt x="32265" y="1634"/>
                  </a:lnTo>
                  <a:lnTo>
                    <a:pt x="31184" y="1233"/>
                  </a:lnTo>
                  <a:lnTo>
                    <a:pt x="30077" y="884"/>
                  </a:lnTo>
                  <a:lnTo>
                    <a:pt x="28943" y="598"/>
                  </a:lnTo>
                  <a:lnTo>
                    <a:pt x="27791" y="357"/>
                  </a:lnTo>
                  <a:lnTo>
                    <a:pt x="26621" y="179"/>
                  </a:lnTo>
                  <a:lnTo>
                    <a:pt x="25425" y="63"/>
                  </a:lnTo>
                  <a:lnTo>
                    <a:pt x="24219" y="0"/>
                  </a:lnTo>
                  <a:lnTo>
                    <a:pt x="23612" y="0"/>
                  </a:lnTo>
                  <a:lnTo>
                    <a:pt x="23612" y="0"/>
                  </a:lnTo>
                  <a:lnTo>
                    <a:pt x="23612" y="0"/>
                  </a:lnTo>
                  <a:close/>
                </a:path>
              </a:pathLst>
            </a:custGeom>
            <a:solidFill>
              <a:srgbClr val="F1F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2"/>
            <p:cNvSpPr/>
            <p:nvPr/>
          </p:nvSpPr>
          <p:spPr>
            <a:xfrm>
              <a:off x="1359075" y="1999475"/>
              <a:ext cx="957325" cy="957300"/>
            </a:xfrm>
            <a:custGeom>
              <a:rect b="b" l="l" r="r" t="t"/>
              <a:pathLst>
                <a:path extrusionOk="0" h="38292" w="38293">
                  <a:moveTo>
                    <a:pt x="38293" y="19146"/>
                  </a:moveTo>
                  <a:lnTo>
                    <a:pt x="38284" y="19637"/>
                  </a:lnTo>
                  <a:lnTo>
                    <a:pt x="38239" y="20619"/>
                  </a:lnTo>
                  <a:lnTo>
                    <a:pt x="38141" y="21584"/>
                  </a:lnTo>
                  <a:lnTo>
                    <a:pt x="37998" y="22539"/>
                  </a:lnTo>
                  <a:lnTo>
                    <a:pt x="37801" y="23468"/>
                  </a:lnTo>
                  <a:lnTo>
                    <a:pt x="37569" y="24388"/>
                  </a:lnTo>
                  <a:lnTo>
                    <a:pt x="37283" y="25290"/>
                  </a:lnTo>
                  <a:lnTo>
                    <a:pt x="36962" y="26165"/>
                  </a:lnTo>
                  <a:lnTo>
                    <a:pt x="36605" y="27031"/>
                  </a:lnTo>
                  <a:lnTo>
                    <a:pt x="36203" y="27862"/>
                  </a:lnTo>
                  <a:lnTo>
                    <a:pt x="35756" y="28674"/>
                  </a:lnTo>
                  <a:lnTo>
                    <a:pt x="35274" y="29469"/>
                  </a:lnTo>
                  <a:lnTo>
                    <a:pt x="34756" y="30228"/>
                  </a:lnTo>
                  <a:lnTo>
                    <a:pt x="34212" y="30969"/>
                  </a:lnTo>
                  <a:lnTo>
                    <a:pt x="33622" y="31675"/>
                  </a:lnTo>
                  <a:lnTo>
                    <a:pt x="33006" y="32362"/>
                  </a:lnTo>
                  <a:lnTo>
                    <a:pt x="32354" y="33005"/>
                  </a:lnTo>
                  <a:lnTo>
                    <a:pt x="31675" y="33630"/>
                  </a:lnTo>
                  <a:lnTo>
                    <a:pt x="30970" y="34211"/>
                  </a:lnTo>
                  <a:lnTo>
                    <a:pt x="30229" y="34764"/>
                  </a:lnTo>
                  <a:lnTo>
                    <a:pt x="29470" y="35282"/>
                  </a:lnTo>
                  <a:lnTo>
                    <a:pt x="28675" y="35756"/>
                  </a:lnTo>
                  <a:lnTo>
                    <a:pt x="27862" y="36202"/>
                  </a:lnTo>
                  <a:lnTo>
                    <a:pt x="27023" y="36604"/>
                  </a:lnTo>
                  <a:lnTo>
                    <a:pt x="26166" y="36970"/>
                  </a:lnTo>
                  <a:lnTo>
                    <a:pt x="25282" y="37292"/>
                  </a:lnTo>
                  <a:lnTo>
                    <a:pt x="24389" y="37568"/>
                  </a:lnTo>
                  <a:lnTo>
                    <a:pt x="23469" y="37810"/>
                  </a:lnTo>
                  <a:lnTo>
                    <a:pt x="22531" y="37997"/>
                  </a:lnTo>
                  <a:lnTo>
                    <a:pt x="21585" y="38140"/>
                  </a:lnTo>
                  <a:lnTo>
                    <a:pt x="20620" y="38238"/>
                  </a:lnTo>
                  <a:lnTo>
                    <a:pt x="19638" y="38292"/>
                  </a:lnTo>
                  <a:lnTo>
                    <a:pt x="19147" y="38292"/>
                  </a:lnTo>
                  <a:lnTo>
                    <a:pt x="18647" y="38292"/>
                  </a:lnTo>
                  <a:lnTo>
                    <a:pt x="17673" y="38238"/>
                  </a:lnTo>
                  <a:lnTo>
                    <a:pt x="16700" y="38140"/>
                  </a:lnTo>
                  <a:lnTo>
                    <a:pt x="15753" y="37997"/>
                  </a:lnTo>
                  <a:lnTo>
                    <a:pt x="14816" y="37810"/>
                  </a:lnTo>
                  <a:lnTo>
                    <a:pt x="13905" y="37568"/>
                  </a:lnTo>
                  <a:lnTo>
                    <a:pt x="13003" y="37292"/>
                  </a:lnTo>
                  <a:lnTo>
                    <a:pt x="12119" y="36970"/>
                  </a:lnTo>
                  <a:lnTo>
                    <a:pt x="11262" y="36604"/>
                  </a:lnTo>
                  <a:lnTo>
                    <a:pt x="10422" y="36202"/>
                  </a:lnTo>
                  <a:lnTo>
                    <a:pt x="9610" y="35756"/>
                  </a:lnTo>
                  <a:lnTo>
                    <a:pt x="8824" y="35282"/>
                  </a:lnTo>
                  <a:lnTo>
                    <a:pt x="8056" y="34764"/>
                  </a:lnTo>
                  <a:lnTo>
                    <a:pt x="7323" y="34211"/>
                  </a:lnTo>
                  <a:lnTo>
                    <a:pt x="6609" y="33630"/>
                  </a:lnTo>
                  <a:lnTo>
                    <a:pt x="5930" y="33005"/>
                  </a:lnTo>
                  <a:lnTo>
                    <a:pt x="5278" y="32362"/>
                  </a:lnTo>
                  <a:lnTo>
                    <a:pt x="4662" y="31675"/>
                  </a:lnTo>
                  <a:lnTo>
                    <a:pt x="4082" y="30969"/>
                  </a:lnTo>
                  <a:lnTo>
                    <a:pt x="3528" y="30228"/>
                  </a:lnTo>
                  <a:lnTo>
                    <a:pt x="3010" y="29469"/>
                  </a:lnTo>
                  <a:lnTo>
                    <a:pt x="2528" y="28674"/>
                  </a:lnTo>
                  <a:lnTo>
                    <a:pt x="2090" y="27862"/>
                  </a:lnTo>
                  <a:lnTo>
                    <a:pt x="1689" y="27031"/>
                  </a:lnTo>
                  <a:lnTo>
                    <a:pt x="1323" y="26165"/>
                  </a:lnTo>
                  <a:lnTo>
                    <a:pt x="1001" y="25290"/>
                  </a:lnTo>
                  <a:lnTo>
                    <a:pt x="724" y="24388"/>
                  </a:lnTo>
                  <a:lnTo>
                    <a:pt x="483" y="23468"/>
                  </a:lnTo>
                  <a:lnTo>
                    <a:pt x="296" y="22539"/>
                  </a:lnTo>
                  <a:lnTo>
                    <a:pt x="153" y="21584"/>
                  </a:lnTo>
                  <a:lnTo>
                    <a:pt x="54" y="20619"/>
                  </a:lnTo>
                  <a:lnTo>
                    <a:pt x="1" y="19637"/>
                  </a:lnTo>
                  <a:lnTo>
                    <a:pt x="1" y="19146"/>
                  </a:lnTo>
                  <a:lnTo>
                    <a:pt x="1" y="18655"/>
                  </a:lnTo>
                  <a:lnTo>
                    <a:pt x="54" y="17673"/>
                  </a:lnTo>
                  <a:lnTo>
                    <a:pt x="153" y="16708"/>
                  </a:lnTo>
                  <a:lnTo>
                    <a:pt x="296" y="15753"/>
                  </a:lnTo>
                  <a:lnTo>
                    <a:pt x="483" y="14824"/>
                  </a:lnTo>
                  <a:lnTo>
                    <a:pt x="724" y="13904"/>
                  </a:lnTo>
                  <a:lnTo>
                    <a:pt x="1001" y="13002"/>
                  </a:lnTo>
                  <a:lnTo>
                    <a:pt x="1323" y="12127"/>
                  </a:lnTo>
                  <a:lnTo>
                    <a:pt x="1689" y="11261"/>
                  </a:lnTo>
                  <a:lnTo>
                    <a:pt x="2090" y="10430"/>
                  </a:lnTo>
                  <a:lnTo>
                    <a:pt x="2528" y="9618"/>
                  </a:lnTo>
                  <a:lnTo>
                    <a:pt x="3010" y="8823"/>
                  </a:lnTo>
                  <a:lnTo>
                    <a:pt x="3528" y="8064"/>
                  </a:lnTo>
                  <a:lnTo>
                    <a:pt x="4082" y="7323"/>
                  </a:lnTo>
                  <a:lnTo>
                    <a:pt x="4662" y="6617"/>
                  </a:lnTo>
                  <a:lnTo>
                    <a:pt x="5278" y="5939"/>
                  </a:lnTo>
                  <a:lnTo>
                    <a:pt x="5930" y="5287"/>
                  </a:lnTo>
                  <a:lnTo>
                    <a:pt x="6609" y="4671"/>
                  </a:lnTo>
                  <a:lnTo>
                    <a:pt x="7323" y="4081"/>
                  </a:lnTo>
                  <a:lnTo>
                    <a:pt x="8056" y="3528"/>
                  </a:lnTo>
                  <a:lnTo>
                    <a:pt x="8824" y="3010"/>
                  </a:lnTo>
                  <a:lnTo>
                    <a:pt x="9610" y="2536"/>
                  </a:lnTo>
                  <a:lnTo>
                    <a:pt x="10422" y="2090"/>
                  </a:lnTo>
                  <a:lnTo>
                    <a:pt x="11262" y="1688"/>
                  </a:lnTo>
                  <a:lnTo>
                    <a:pt x="12119" y="1322"/>
                  </a:lnTo>
                  <a:lnTo>
                    <a:pt x="13003" y="1000"/>
                  </a:lnTo>
                  <a:lnTo>
                    <a:pt x="13905" y="724"/>
                  </a:lnTo>
                  <a:lnTo>
                    <a:pt x="14816" y="491"/>
                  </a:lnTo>
                  <a:lnTo>
                    <a:pt x="15753" y="295"/>
                  </a:lnTo>
                  <a:lnTo>
                    <a:pt x="16700" y="152"/>
                  </a:lnTo>
                  <a:lnTo>
                    <a:pt x="17673" y="54"/>
                  </a:lnTo>
                  <a:lnTo>
                    <a:pt x="18647" y="0"/>
                  </a:lnTo>
                  <a:lnTo>
                    <a:pt x="19147" y="0"/>
                  </a:lnTo>
                  <a:lnTo>
                    <a:pt x="19638" y="0"/>
                  </a:lnTo>
                  <a:lnTo>
                    <a:pt x="20620" y="54"/>
                  </a:lnTo>
                  <a:lnTo>
                    <a:pt x="21585" y="152"/>
                  </a:lnTo>
                  <a:lnTo>
                    <a:pt x="22531" y="295"/>
                  </a:lnTo>
                  <a:lnTo>
                    <a:pt x="23469" y="491"/>
                  </a:lnTo>
                  <a:lnTo>
                    <a:pt x="24389" y="724"/>
                  </a:lnTo>
                  <a:lnTo>
                    <a:pt x="25282" y="1000"/>
                  </a:lnTo>
                  <a:lnTo>
                    <a:pt x="26166" y="1322"/>
                  </a:lnTo>
                  <a:lnTo>
                    <a:pt x="27023" y="1688"/>
                  </a:lnTo>
                  <a:lnTo>
                    <a:pt x="27862" y="2090"/>
                  </a:lnTo>
                  <a:lnTo>
                    <a:pt x="28675" y="2536"/>
                  </a:lnTo>
                  <a:lnTo>
                    <a:pt x="29470" y="3010"/>
                  </a:lnTo>
                  <a:lnTo>
                    <a:pt x="30229" y="3528"/>
                  </a:lnTo>
                  <a:lnTo>
                    <a:pt x="30970" y="4081"/>
                  </a:lnTo>
                  <a:lnTo>
                    <a:pt x="31675" y="4671"/>
                  </a:lnTo>
                  <a:lnTo>
                    <a:pt x="32354" y="5287"/>
                  </a:lnTo>
                  <a:lnTo>
                    <a:pt x="33006" y="5939"/>
                  </a:lnTo>
                  <a:lnTo>
                    <a:pt x="33622" y="6617"/>
                  </a:lnTo>
                  <a:lnTo>
                    <a:pt x="34212" y="7323"/>
                  </a:lnTo>
                  <a:lnTo>
                    <a:pt x="34756" y="8064"/>
                  </a:lnTo>
                  <a:lnTo>
                    <a:pt x="35274" y="8823"/>
                  </a:lnTo>
                  <a:lnTo>
                    <a:pt x="35756" y="9618"/>
                  </a:lnTo>
                  <a:lnTo>
                    <a:pt x="36203" y="10430"/>
                  </a:lnTo>
                  <a:lnTo>
                    <a:pt x="36605" y="11261"/>
                  </a:lnTo>
                  <a:lnTo>
                    <a:pt x="36962" y="12127"/>
                  </a:lnTo>
                  <a:lnTo>
                    <a:pt x="37283" y="13002"/>
                  </a:lnTo>
                  <a:lnTo>
                    <a:pt x="37569" y="13904"/>
                  </a:lnTo>
                  <a:lnTo>
                    <a:pt x="37801" y="14824"/>
                  </a:lnTo>
                  <a:lnTo>
                    <a:pt x="37998" y="15753"/>
                  </a:lnTo>
                  <a:lnTo>
                    <a:pt x="38141" y="16708"/>
                  </a:lnTo>
                  <a:lnTo>
                    <a:pt x="38239" y="17673"/>
                  </a:lnTo>
                  <a:lnTo>
                    <a:pt x="38284" y="18655"/>
                  </a:lnTo>
                  <a:lnTo>
                    <a:pt x="38293" y="19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2"/>
            <p:cNvSpPr/>
            <p:nvPr/>
          </p:nvSpPr>
          <p:spPr>
            <a:xfrm>
              <a:off x="1322700" y="1963075"/>
              <a:ext cx="1030100" cy="1030100"/>
            </a:xfrm>
            <a:custGeom>
              <a:rect b="b" l="l" r="r" t="t"/>
              <a:pathLst>
                <a:path extrusionOk="0" h="41204" w="41204">
                  <a:moveTo>
                    <a:pt x="20602" y="1"/>
                  </a:moveTo>
                  <a:lnTo>
                    <a:pt x="20066" y="10"/>
                  </a:lnTo>
                  <a:lnTo>
                    <a:pt x="19012" y="63"/>
                  </a:lnTo>
                  <a:lnTo>
                    <a:pt x="17976" y="170"/>
                  </a:lnTo>
                  <a:lnTo>
                    <a:pt x="16949" y="322"/>
                  </a:lnTo>
                  <a:lnTo>
                    <a:pt x="15949" y="528"/>
                  </a:lnTo>
                  <a:lnTo>
                    <a:pt x="14958" y="786"/>
                  </a:lnTo>
                  <a:lnTo>
                    <a:pt x="13994" y="1081"/>
                  </a:lnTo>
                  <a:lnTo>
                    <a:pt x="13047" y="1429"/>
                  </a:lnTo>
                  <a:lnTo>
                    <a:pt x="12118" y="1822"/>
                  </a:lnTo>
                  <a:lnTo>
                    <a:pt x="11216" y="2251"/>
                  </a:lnTo>
                  <a:lnTo>
                    <a:pt x="10341" y="2733"/>
                  </a:lnTo>
                  <a:lnTo>
                    <a:pt x="9493" y="3242"/>
                  </a:lnTo>
                  <a:lnTo>
                    <a:pt x="8671" y="3805"/>
                  </a:lnTo>
                  <a:lnTo>
                    <a:pt x="7877" y="4394"/>
                  </a:lnTo>
                  <a:lnTo>
                    <a:pt x="7117" y="5028"/>
                  </a:lnTo>
                  <a:lnTo>
                    <a:pt x="6385" y="5689"/>
                  </a:lnTo>
                  <a:lnTo>
                    <a:pt x="5689" y="6386"/>
                  </a:lnTo>
                  <a:lnTo>
                    <a:pt x="5019" y="7118"/>
                  </a:lnTo>
                  <a:lnTo>
                    <a:pt x="4394" y="7886"/>
                  </a:lnTo>
                  <a:lnTo>
                    <a:pt x="3796" y="8672"/>
                  </a:lnTo>
                  <a:lnTo>
                    <a:pt x="3242" y="9502"/>
                  </a:lnTo>
                  <a:lnTo>
                    <a:pt x="2724" y="10350"/>
                  </a:lnTo>
                  <a:lnTo>
                    <a:pt x="2251" y="11226"/>
                  </a:lnTo>
                  <a:lnTo>
                    <a:pt x="1813" y="12127"/>
                  </a:lnTo>
                  <a:lnTo>
                    <a:pt x="1429" y="13047"/>
                  </a:lnTo>
                  <a:lnTo>
                    <a:pt x="1081" y="13994"/>
                  </a:lnTo>
                  <a:lnTo>
                    <a:pt x="777" y="14958"/>
                  </a:lnTo>
                  <a:lnTo>
                    <a:pt x="527" y="15950"/>
                  </a:lnTo>
                  <a:lnTo>
                    <a:pt x="322" y="16959"/>
                  </a:lnTo>
                  <a:lnTo>
                    <a:pt x="161" y="17977"/>
                  </a:lnTo>
                  <a:lnTo>
                    <a:pt x="54" y="19012"/>
                  </a:lnTo>
                  <a:lnTo>
                    <a:pt x="0" y="20066"/>
                  </a:lnTo>
                  <a:lnTo>
                    <a:pt x="0" y="20602"/>
                  </a:lnTo>
                  <a:lnTo>
                    <a:pt x="0" y="21138"/>
                  </a:lnTo>
                  <a:lnTo>
                    <a:pt x="54" y="22192"/>
                  </a:lnTo>
                  <a:lnTo>
                    <a:pt x="161" y="23227"/>
                  </a:lnTo>
                  <a:lnTo>
                    <a:pt x="322" y="24245"/>
                  </a:lnTo>
                  <a:lnTo>
                    <a:pt x="527" y="25255"/>
                  </a:lnTo>
                  <a:lnTo>
                    <a:pt x="777" y="26246"/>
                  </a:lnTo>
                  <a:lnTo>
                    <a:pt x="1081" y="27210"/>
                  </a:lnTo>
                  <a:lnTo>
                    <a:pt x="1429" y="28157"/>
                  </a:lnTo>
                  <a:lnTo>
                    <a:pt x="1813" y="29077"/>
                  </a:lnTo>
                  <a:lnTo>
                    <a:pt x="2251" y="29978"/>
                  </a:lnTo>
                  <a:lnTo>
                    <a:pt x="2724" y="30854"/>
                  </a:lnTo>
                  <a:lnTo>
                    <a:pt x="3242" y="31711"/>
                  </a:lnTo>
                  <a:lnTo>
                    <a:pt x="3796" y="32532"/>
                  </a:lnTo>
                  <a:lnTo>
                    <a:pt x="4394" y="33318"/>
                  </a:lnTo>
                  <a:lnTo>
                    <a:pt x="5019" y="34086"/>
                  </a:lnTo>
                  <a:lnTo>
                    <a:pt x="5689" y="34818"/>
                  </a:lnTo>
                  <a:lnTo>
                    <a:pt x="6385" y="35515"/>
                  </a:lnTo>
                  <a:lnTo>
                    <a:pt x="7117" y="36185"/>
                  </a:lnTo>
                  <a:lnTo>
                    <a:pt x="7877" y="36810"/>
                  </a:lnTo>
                  <a:lnTo>
                    <a:pt x="8671" y="37399"/>
                  </a:lnTo>
                  <a:lnTo>
                    <a:pt x="9493" y="37962"/>
                  </a:lnTo>
                  <a:lnTo>
                    <a:pt x="10341" y="38471"/>
                  </a:lnTo>
                  <a:lnTo>
                    <a:pt x="11216" y="38953"/>
                  </a:lnTo>
                  <a:lnTo>
                    <a:pt x="12118" y="39382"/>
                  </a:lnTo>
                  <a:lnTo>
                    <a:pt x="13047" y="39775"/>
                  </a:lnTo>
                  <a:lnTo>
                    <a:pt x="13994" y="40123"/>
                  </a:lnTo>
                  <a:lnTo>
                    <a:pt x="14958" y="40426"/>
                  </a:lnTo>
                  <a:lnTo>
                    <a:pt x="15949" y="40677"/>
                  </a:lnTo>
                  <a:lnTo>
                    <a:pt x="16949" y="40882"/>
                  </a:lnTo>
                  <a:lnTo>
                    <a:pt x="17976" y="41043"/>
                  </a:lnTo>
                  <a:lnTo>
                    <a:pt x="19012" y="41141"/>
                  </a:lnTo>
                  <a:lnTo>
                    <a:pt x="20066" y="41194"/>
                  </a:lnTo>
                  <a:lnTo>
                    <a:pt x="20602" y="41203"/>
                  </a:lnTo>
                  <a:lnTo>
                    <a:pt x="21129" y="41194"/>
                  </a:lnTo>
                  <a:lnTo>
                    <a:pt x="22182" y="41141"/>
                  </a:lnTo>
                  <a:lnTo>
                    <a:pt x="23227" y="41043"/>
                  </a:lnTo>
                  <a:lnTo>
                    <a:pt x="24245" y="40882"/>
                  </a:lnTo>
                  <a:lnTo>
                    <a:pt x="25254" y="40677"/>
                  </a:lnTo>
                  <a:lnTo>
                    <a:pt x="26237" y="40426"/>
                  </a:lnTo>
                  <a:lnTo>
                    <a:pt x="27210" y="40123"/>
                  </a:lnTo>
                  <a:lnTo>
                    <a:pt x="28156" y="39775"/>
                  </a:lnTo>
                  <a:lnTo>
                    <a:pt x="29076" y="39382"/>
                  </a:lnTo>
                  <a:lnTo>
                    <a:pt x="29978" y="38953"/>
                  </a:lnTo>
                  <a:lnTo>
                    <a:pt x="30853" y="38471"/>
                  </a:lnTo>
                  <a:lnTo>
                    <a:pt x="31702" y="37962"/>
                  </a:lnTo>
                  <a:lnTo>
                    <a:pt x="32523" y="37399"/>
                  </a:lnTo>
                  <a:lnTo>
                    <a:pt x="33318" y="36810"/>
                  </a:lnTo>
                  <a:lnTo>
                    <a:pt x="34077" y="36185"/>
                  </a:lnTo>
                  <a:lnTo>
                    <a:pt x="34809" y="35515"/>
                  </a:lnTo>
                  <a:lnTo>
                    <a:pt x="35515" y="34818"/>
                  </a:lnTo>
                  <a:lnTo>
                    <a:pt x="36176" y="34086"/>
                  </a:lnTo>
                  <a:lnTo>
                    <a:pt x="36810" y="33318"/>
                  </a:lnTo>
                  <a:lnTo>
                    <a:pt x="37399" y="32532"/>
                  </a:lnTo>
                  <a:lnTo>
                    <a:pt x="37953" y="31711"/>
                  </a:lnTo>
                  <a:lnTo>
                    <a:pt x="38471" y="30854"/>
                  </a:lnTo>
                  <a:lnTo>
                    <a:pt x="38944" y="29978"/>
                  </a:lnTo>
                  <a:lnTo>
                    <a:pt x="39381" y="29077"/>
                  </a:lnTo>
                  <a:lnTo>
                    <a:pt x="39774" y="28157"/>
                  </a:lnTo>
                  <a:lnTo>
                    <a:pt x="40123" y="27210"/>
                  </a:lnTo>
                  <a:lnTo>
                    <a:pt x="40417" y="26246"/>
                  </a:lnTo>
                  <a:lnTo>
                    <a:pt x="40676" y="25255"/>
                  </a:lnTo>
                  <a:lnTo>
                    <a:pt x="40882" y="24245"/>
                  </a:lnTo>
                  <a:lnTo>
                    <a:pt x="41033" y="23227"/>
                  </a:lnTo>
                  <a:lnTo>
                    <a:pt x="41141" y="22192"/>
                  </a:lnTo>
                  <a:lnTo>
                    <a:pt x="41194" y="21138"/>
                  </a:lnTo>
                  <a:lnTo>
                    <a:pt x="41203" y="20602"/>
                  </a:lnTo>
                  <a:lnTo>
                    <a:pt x="41194" y="20066"/>
                  </a:lnTo>
                  <a:lnTo>
                    <a:pt x="41141" y="19012"/>
                  </a:lnTo>
                  <a:lnTo>
                    <a:pt x="41033" y="17977"/>
                  </a:lnTo>
                  <a:lnTo>
                    <a:pt x="40882" y="16959"/>
                  </a:lnTo>
                  <a:lnTo>
                    <a:pt x="40676" y="15950"/>
                  </a:lnTo>
                  <a:lnTo>
                    <a:pt x="40417" y="14958"/>
                  </a:lnTo>
                  <a:lnTo>
                    <a:pt x="40123" y="13994"/>
                  </a:lnTo>
                  <a:lnTo>
                    <a:pt x="39774" y="13047"/>
                  </a:lnTo>
                  <a:lnTo>
                    <a:pt x="39381" y="12127"/>
                  </a:lnTo>
                  <a:lnTo>
                    <a:pt x="38944" y="11226"/>
                  </a:lnTo>
                  <a:lnTo>
                    <a:pt x="38471" y="10350"/>
                  </a:lnTo>
                  <a:lnTo>
                    <a:pt x="37953" y="9502"/>
                  </a:lnTo>
                  <a:lnTo>
                    <a:pt x="37399" y="8672"/>
                  </a:lnTo>
                  <a:lnTo>
                    <a:pt x="36810" y="7886"/>
                  </a:lnTo>
                  <a:lnTo>
                    <a:pt x="36176" y="7118"/>
                  </a:lnTo>
                  <a:lnTo>
                    <a:pt x="35515" y="6386"/>
                  </a:lnTo>
                  <a:lnTo>
                    <a:pt x="34809" y="5689"/>
                  </a:lnTo>
                  <a:lnTo>
                    <a:pt x="34077" y="5028"/>
                  </a:lnTo>
                  <a:lnTo>
                    <a:pt x="33318" y="4394"/>
                  </a:lnTo>
                  <a:lnTo>
                    <a:pt x="32523" y="3805"/>
                  </a:lnTo>
                  <a:lnTo>
                    <a:pt x="31702" y="3242"/>
                  </a:lnTo>
                  <a:lnTo>
                    <a:pt x="30853" y="2733"/>
                  </a:lnTo>
                  <a:lnTo>
                    <a:pt x="29978" y="2251"/>
                  </a:lnTo>
                  <a:lnTo>
                    <a:pt x="29076" y="1822"/>
                  </a:lnTo>
                  <a:lnTo>
                    <a:pt x="28156" y="1429"/>
                  </a:lnTo>
                  <a:lnTo>
                    <a:pt x="27210" y="1081"/>
                  </a:lnTo>
                  <a:lnTo>
                    <a:pt x="26237" y="786"/>
                  </a:lnTo>
                  <a:lnTo>
                    <a:pt x="25254" y="528"/>
                  </a:lnTo>
                  <a:lnTo>
                    <a:pt x="24245" y="322"/>
                  </a:lnTo>
                  <a:lnTo>
                    <a:pt x="23227" y="170"/>
                  </a:lnTo>
                  <a:lnTo>
                    <a:pt x="22182" y="63"/>
                  </a:lnTo>
                  <a:lnTo>
                    <a:pt x="21129" y="10"/>
                  </a:lnTo>
                  <a:lnTo>
                    <a:pt x="20602" y="1"/>
                  </a:lnTo>
                  <a:close/>
                </a:path>
              </a:pathLst>
            </a:custGeom>
            <a:solidFill>
              <a:srgbClr val="5AA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2"/>
            <p:cNvSpPr/>
            <p:nvPr/>
          </p:nvSpPr>
          <p:spPr>
            <a:xfrm>
              <a:off x="1823225" y="1963075"/>
              <a:ext cx="529575" cy="532925"/>
            </a:xfrm>
            <a:custGeom>
              <a:rect b="b" l="l" r="r" t="t"/>
              <a:pathLst>
                <a:path extrusionOk="0" h="21317" w="21183">
                  <a:moveTo>
                    <a:pt x="0" y="10"/>
                  </a:moveTo>
                  <a:lnTo>
                    <a:pt x="0" y="21182"/>
                  </a:lnTo>
                  <a:lnTo>
                    <a:pt x="21164" y="21316"/>
                  </a:lnTo>
                  <a:lnTo>
                    <a:pt x="21173" y="20959"/>
                  </a:lnTo>
                  <a:lnTo>
                    <a:pt x="21182" y="20602"/>
                  </a:lnTo>
                  <a:lnTo>
                    <a:pt x="21182" y="20602"/>
                  </a:lnTo>
                  <a:lnTo>
                    <a:pt x="21173" y="20066"/>
                  </a:lnTo>
                  <a:lnTo>
                    <a:pt x="21120" y="19012"/>
                  </a:lnTo>
                  <a:lnTo>
                    <a:pt x="21012" y="17977"/>
                  </a:lnTo>
                  <a:lnTo>
                    <a:pt x="20861" y="16959"/>
                  </a:lnTo>
                  <a:lnTo>
                    <a:pt x="20655" y="15950"/>
                  </a:lnTo>
                  <a:lnTo>
                    <a:pt x="20396" y="14958"/>
                  </a:lnTo>
                  <a:lnTo>
                    <a:pt x="20102" y="13994"/>
                  </a:lnTo>
                  <a:lnTo>
                    <a:pt x="19753" y="13047"/>
                  </a:lnTo>
                  <a:lnTo>
                    <a:pt x="19360" y="12127"/>
                  </a:lnTo>
                  <a:lnTo>
                    <a:pt x="18923" y="11226"/>
                  </a:lnTo>
                  <a:lnTo>
                    <a:pt x="18450" y="10350"/>
                  </a:lnTo>
                  <a:lnTo>
                    <a:pt x="17932" y="9502"/>
                  </a:lnTo>
                  <a:lnTo>
                    <a:pt x="17378" y="8672"/>
                  </a:lnTo>
                  <a:lnTo>
                    <a:pt x="16789" y="7886"/>
                  </a:lnTo>
                  <a:lnTo>
                    <a:pt x="16155" y="7118"/>
                  </a:lnTo>
                  <a:lnTo>
                    <a:pt x="15494" y="6386"/>
                  </a:lnTo>
                  <a:lnTo>
                    <a:pt x="14788" y="5689"/>
                  </a:lnTo>
                  <a:lnTo>
                    <a:pt x="14065" y="5028"/>
                  </a:lnTo>
                  <a:lnTo>
                    <a:pt x="13297" y="4394"/>
                  </a:lnTo>
                  <a:lnTo>
                    <a:pt x="12502" y="3805"/>
                  </a:lnTo>
                  <a:lnTo>
                    <a:pt x="11681" y="3242"/>
                  </a:lnTo>
                  <a:lnTo>
                    <a:pt x="10832" y="2733"/>
                  </a:lnTo>
                  <a:lnTo>
                    <a:pt x="9957" y="2251"/>
                  </a:lnTo>
                  <a:lnTo>
                    <a:pt x="9055" y="1822"/>
                  </a:lnTo>
                  <a:lnTo>
                    <a:pt x="8135" y="1429"/>
                  </a:lnTo>
                  <a:lnTo>
                    <a:pt x="7189" y="1081"/>
                  </a:lnTo>
                  <a:lnTo>
                    <a:pt x="6216" y="786"/>
                  </a:lnTo>
                  <a:lnTo>
                    <a:pt x="5233" y="528"/>
                  </a:lnTo>
                  <a:lnTo>
                    <a:pt x="4224" y="322"/>
                  </a:lnTo>
                  <a:lnTo>
                    <a:pt x="3206" y="170"/>
                  </a:lnTo>
                  <a:lnTo>
                    <a:pt x="2161" y="63"/>
                  </a:lnTo>
                  <a:lnTo>
                    <a:pt x="1108" y="10"/>
                  </a:lnTo>
                  <a:lnTo>
                    <a:pt x="581" y="1"/>
                  </a:lnTo>
                  <a:lnTo>
                    <a:pt x="581" y="1"/>
                  </a:lnTo>
                  <a:lnTo>
                    <a:pt x="286" y="1"/>
                  </a:lnTo>
                  <a:lnTo>
                    <a:pt x="0" y="10"/>
                  </a:lnTo>
                  <a:close/>
                </a:path>
              </a:pathLst>
            </a:cu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2"/>
            <p:cNvSpPr/>
            <p:nvPr/>
          </p:nvSpPr>
          <p:spPr>
            <a:xfrm>
              <a:off x="1435875" y="2076275"/>
              <a:ext cx="803725" cy="803700"/>
            </a:xfrm>
            <a:custGeom>
              <a:rect b="b" l="l" r="r" t="t"/>
              <a:pathLst>
                <a:path extrusionOk="0" h="32148" w="32149">
                  <a:moveTo>
                    <a:pt x="1" y="16074"/>
                  </a:moveTo>
                  <a:lnTo>
                    <a:pt x="10" y="16904"/>
                  </a:lnTo>
                  <a:lnTo>
                    <a:pt x="179" y="18521"/>
                  </a:lnTo>
                  <a:lnTo>
                    <a:pt x="501" y="20092"/>
                  </a:lnTo>
                  <a:lnTo>
                    <a:pt x="965" y="21602"/>
                  </a:lnTo>
                  <a:lnTo>
                    <a:pt x="1572" y="23048"/>
                  </a:lnTo>
                  <a:lnTo>
                    <a:pt x="2323" y="24415"/>
                  </a:lnTo>
                  <a:lnTo>
                    <a:pt x="3189" y="25692"/>
                  </a:lnTo>
                  <a:lnTo>
                    <a:pt x="4171" y="26888"/>
                  </a:lnTo>
                  <a:lnTo>
                    <a:pt x="5261" y="27978"/>
                  </a:lnTo>
                  <a:lnTo>
                    <a:pt x="6448" y="28960"/>
                  </a:lnTo>
                  <a:lnTo>
                    <a:pt x="7734" y="29826"/>
                  </a:lnTo>
                  <a:lnTo>
                    <a:pt x="9100" y="30567"/>
                  </a:lnTo>
                  <a:lnTo>
                    <a:pt x="10538" y="31183"/>
                  </a:lnTo>
                  <a:lnTo>
                    <a:pt x="12047" y="31648"/>
                  </a:lnTo>
                  <a:lnTo>
                    <a:pt x="13619" y="31969"/>
                  </a:lnTo>
                  <a:lnTo>
                    <a:pt x="15244" y="32139"/>
                  </a:lnTo>
                  <a:lnTo>
                    <a:pt x="16075" y="32148"/>
                  </a:lnTo>
                  <a:lnTo>
                    <a:pt x="16075" y="32148"/>
                  </a:lnTo>
                  <a:lnTo>
                    <a:pt x="16896" y="32139"/>
                  </a:lnTo>
                  <a:lnTo>
                    <a:pt x="18522" y="31969"/>
                  </a:lnTo>
                  <a:lnTo>
                    <a:pt x="20093" y="31648"/>
                  </a:lnTo>
                  <a:lnTo>
                    <a:pt x="21602" y="31183"/>
                  </a:lnTo>
                  <a:lnTo>
                    <a:pt x="23040" y="30567"/>
                  </a:lnTo>
                  <a:lnTo>
                    <a:pt x="24415" y="29826"/>
                  </a:lnTo>
                  <a:lnTo>
                    <a:pt x="25692" y="28960"/>
                  </a:lnTo>
                  <a:lnTo>
                    <a:pt x="26889" y="27978"/>
                  </a:lnTo>
                  <a:lnTo>
                    <a:pt x="27978" y="26888"/>
                  </a:lnTo>
                  <a:lnTo>
                    <a:pt x="28961" y="25692"/>
                  </a:lnTo>
                  <a:lnTo>
                    <a:pt x="29827" y="24415"/>
                  </a:lnTo>
                  <a:lnTo>
                    <a:pt x="30568" y="23048"/>
                  </a:lnTo>
                  <a:lnTo>
                    <a:pt x="31175" y="21602"/>
                  </a:lnTo>
                  <a:lnTo>
                    <a:pt x="31649" y="20092"/>
                  </a:lnTo>
                  <a:lnTo>
                    <a:pt x="31970" y="18521"/>
                  </a:lnTo>
                  <a:lnTo>
                    <a:pt x="32131" y="16904"/>
                  </a:lnTo>
                  <a:lnTo>
                    <a:pt x="32149" y="16074"/>
                  </a:lnTo>
                  <a:lnTo>
                    <a:pt x="32149" y="16074"/>
                  </a:lnTo>
                  <a:lnTo>
                    <a:pt x="32131" y="15244"/>
                  </a:lnTo>
                  <a:lnTo>
                    <a:pt x="31970" y="13627"/>
                  </a:lnTo>
                  <a:lnTo>
                    <a:pt x="31649" y="12056"/>
                  </a:lnTo>
                  <a:lnTo>
                    <a:pt x="31175" y="10546"/>
                  </a:lnTo>
                  <a:lnTo>
                    <a:pt x="30568" y="9100"/>
                  </a:lnTo>
                  <a:lnTo>
                    <a:pt x="29827" y="7733"/>
                  </a:lnTo>
                  <a:lnTo>
                    <a:pt x="28961" y="6456"/>
                  </a:lnTo>
                  <a:lnTo>
                    <a:pt x="27978" y="5260"/>
                  </a:lnTo>
                  <a:lnTo>
                    <a:pt x="26889" y="4170"/>
                  </a:lnTo>
                  <a:lnTo>
                    <a:pt x="25692" y="3188"/>
                  </a:lnTo>
                  <a:lnTo>
                    <a:pt x="24415" y="2322"/>
                  </a:lnTo>
                  <a:lnTo>
                    <a:pt x="23040" y="1581"/>
                  </a:lnTo>
                  <a:lnTo>
                    <a:pt x="21602" y="965"/>
                  </a:lnTo>
                  <a:lnTo>
                    <a:pt x="20093" y="500"/>
                  </a:lnTo>
                  <a:lnTo>
                    <a:pt x="18522" y="179"/>
                  </a:lnTo>
                  <a:lnTo>
                    <a:pt x="16896" y="9"/>
                  </a:lnTo>
                  <a:lnTo>
                    <a:pt x="16075" y="0"/>
                  </a:lnTo>
                  <a:lnTo>
                    <a:pt x="16075" y="0"/>
                  </a:lnTo>
                  <a:lnTo>
                    <a:pt x="15244" y="9"/>
                  </a:lnTo>
                  <a:lnTo>
                    <a:pt x="13619" y="179"/>
                  </a:lnTo>
                  <a:lnTo>
                    <a:pt x="12047" y="500"/>
                  </a:lnTo>
                  <a:lnTo>
                    <a:pt x="10538" y="965"/>
                  </a:lnTo>
                  <a:lnTo>
                    <a:pt x="9100" y="1581"/>
                  </a:lnTo>
                  <a:lnTo>
                    <a:pt x="7734" y="2322"/>
                  </a:lnTo>
                  <a:lnTo>
                    <a:pt x="6448" y="3188"/>
                  </a:lnTo>
                  <a:lnTo>
                    <a:pt x="5261" y="4170"/>
                  </a:lnTo>
                  <a:lnTo>
                    <a:pt x="4171" y="5260"/>
                  </a:lnTo>
                  <a:lnTo>
                    <a:pt x="3189" y="6456"/>
                  </a:lnTo>
                  <a:lnTo>
                    <a:pt x="2323" y="7733"/>
                  </a:lnTo>
                  <a:lnTo>
                    <a:pt x="1572" y="9100"/>
                  </a:lnTo>
                  <a:lnTo>
                    <a:pt x="965" y="10546"/>
                  </a:lnTo>
                  <a:lnTo>
                    <a:pt x="501" y="12056"/>
                  </a:lnTo>
                  <a:lnTo>
                    <a:pt x="179" y="13627"/>
                  </a:lnTo>
                  <a:lnTo>
                    <a:pt x="10" y="15244"/>
                  </a:lnTo>
                  <a:lnTo>
                    <a:pt x="1" y="16074"/>
                  </a:lnTo>
                  <a:close/>
                </a:path>
              </a:pathLst>
            </a:custGeom>
            <a:solidFill>
              <a:srgbClr val="F1F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2"/>
            <p:cNvSpPr/>
            <p:nvPr/>
          </p:nvSpPr>
          <p:spPr>
            <a:xfrm>
              <a:off x="1499725" y="2139900"/>
              <a:ext cx="676025" cy="676225"/>
            </a:xfrm>
            <a:custGeom>
              <a:rect b="b" l="l" r="r" t="t"/>
              <a:pathLst>
                <a:path extrusionOk="0" h="27049" w="27041">
                  <a:moveTo>
                    <a:pt x="3948" y="3965"/>
                  </a:moveTo>
                  <a:lnTo>
                    <a:pt x="3466" y="4465"/>
                  </a:lnTo>
                  <a:lnTo>
                    <a:pt x="2599" y="5528"/>
                  </a:lnTo>
                  <a:lnTo>
                    <a:pt x="1858" y="6653"/>
                  </a:lnTo>
                  <a:lnTo>
                    <a:pt x="1242" y="7832"/>
                  </a:lnTo>
                  <a:lnTo>
                    <a:pt x="742" y="9055"/>
                  </a:lnTo>
                  <a:lnTo>
                    <a:pt x="367" y="10305"/>
                  </a:lnTo>
                  <a:lnTo>
                    <a:pt x="126" y="11582"/>
                  </a:lnTo>
                  <a:lnTo>
                    <a:pt x="1" y="12877"/>
                  </a:lnTo>
                  <a:lnTo>
                    <a:pt x="1" y="14181"/>
                  </a:lnTo>
                  <a:lnTo>
                    <a:pt x="126" y="15476"/>
                  </a:lnTo>
                  <a:lnTo>
                    <a:pt x="367" y="16753"/>
                  </a:lnTo>
                  <a:lnTo>
                    <a:pt x="742" y="18003"/>
                  </a:lnTo>
                  <a:lnTo>
                    <a:pt x="1242" y="19226"/>
                  </a:lnTo>
                  <a:lnTo>
                    <a:pt x="1858" y="20405"/>
                  </a:lnTo>
                  <a:lnTo>
                    <a:pt x="2599" y="21530"/>
                  </a:lnTo>
                  <a:lnTo>
                    <a:pt x="3466" y="22593"/>
                  </a:lnTo>
                  <a:lnTo>
                    <a:pt x="3948" y="23093"/>
                  </a:lnTo>
                  <a:lnTo>
                    <a:pt x="3948" y="23093"/>
                  </a:lnTo>
                  <a:lnTo>
                    <a:pt x="4457" y="23584"/>
                  </a:lnTo>
                  <a:lnTo>
                    <a:pt x="5519" y="24450"/>
                  </a:lnTo>
                  <a:lnTo>
                    <a:pt x="6645" y="25192"/>
                  </a:lnTo>
                  <a:lnTo>
                    <a:pt x="7823" y="25808"/>
                  </a:lnTo>
                  <a:lnTo>
                    <a:pt x="9038" y="26308"/>
                  </a:lnTo>
                  <a:lnTo>
                    <a:pt x="10297" y="26674"/>
                  </a:lnTo>
                  <a:lnTo>
                    <a:pt x="11574" y="26924"/>
                  </a:lnTo>
                  <a:lnTo>
                    <a:pt x="12869" y="27049"/>
                  </a:lnTo>
                  <a:lnTo>
                    <a:pt x="14164" y="27049"/>
                  </a:lnTo>
                  <a:lnTo>
                    <a:pt x="15459" y="26924"/>
                  </a:lnTo>
                  <a:lnTo>
                    <a:pt x="16744" y="26674"/>
                  </a:lnTo>
                  <a:lnTo>
                    <a:pt x="17995" y="26308"/>
                  </a:lnTo>
                  <a:lnTo>
                    <a:pt x="19218" y="25808"/>
                  </a:lnTo>
                  <a:lnTo>
                    <a:pt x="20397" y="25192"/>
                  </a:lnTo>
                  <a:lnTo>
                    <a:pt x="21522" y="24450"/>
                  </a:lnTo>
                  <a:lnTo>
                    <a:pt x="22585" y="23584"/>
                  </a:lnTo>
                  <a:lnTo>
                    <a:pt x="23085" y="23093"/>
                  </a:lnTo>
                  <a:lnTo>
                    <a:pt x="23085" y="23093"/>
                  </a:lnTo>
                  <a:lnTo>
                    <a:pt x="23567" y="22593"/>
                  </a:lnTo>
                  <a:lnTo>
                    <a:pt x="24442" y="21530"/>
                  </a:lnTo>
                  <a:lnTo>
                    <a:pt x="25183" y="20405"/>
                  </a:lnTo>
                  <a:lnTo>
                    <a:pt x="25799" y="19226"/>
                  </a:lnTo>
                  <a:lnTo>
                    <a:pt x="26300" y="18003"/>
                  </a:lnTo>
                  <a:lnTo>
                    <a:pt x="26666" y="16753"/>
                  </a:lnTo>
                  <a:lnTo>
                    <a:pt x="26916" y="15476"/>
                  </a:lnTo>
                  <a:lnTo>
                    <a:pt x="27041" y="14181"/>
                  </a:lnTo>
                  <a:lnTo>
                    <a:pt x="27041" y="12877"/>
                  </a:lnTo>
                  <a:lnTo>
                    <a:pt x="26916" y="11582"/>
                  </a:lnTo>
                  <a:lnTo>
                    <a:pt x="26666" y="10305"/>
                  </a:lnTo>
                  <a:lnTo>
                    <a:pt x="26300" y="9055"/>
                  </a:lnTo>
                  <a:lnTo>
                    <a:pt x="25799" y="7832"/>
                  </a:lnTo>
                  <a:lnTo>
                    <a:pt x="25183" y="6653"/>
                  </a:lnTo>
                  <a:lnTo>
                    <a:pt x="24442" y="5528"/>
                  </a:lnTo>
                  <a:lnTo>
                    <a:pt x="23567" y="4465"/>
                  </a:lnTo>
                  <a:lnTo>
                    <a:pt x="23085" y="3965"/>
                  </a:lnTo>
                  <a:lnTo>
                    <a:pt x="23085" y="3965"/>
                  </a:lnTo>
                  <a:lnTo>
                    <a:pt x="22585" y="3474"/>
                  </a:lnTo>
                  <a:lnTo>
                    <a:pt x="21522" y="2608"/>
                  </a:lnTo>
                  <a:lnTo>
                    <a:pt x="20397" y="1867"/>
                  </a:lnTo>
                  <a:lnTo>
                    <a:pt x="19218" y="1250"/>
                  </a:lnTo>
                  <a:lnTo>
                    <a:pt x="17995" y="750"/>
                  </a:lnTo>
                  <a:lnTo>
                    <a:pt x="16744" y="384"/>
                  </a:lnTo>
                  <a:lnTo>
                    <a:pt x="15459" y="134"/>
                  </a:lnTo>
                  <a:lnTo>
                    <a:pt x="14164" y="9"/>
                  </a:lnTo>
                  <a:lnTo>
                    <a:pt x="13521" y="0"/>
                  </a:lnTo>
                  <a:lnTo>
                    <a:pt x="13521" y="0"/>
                  </a:lnTo>
                  <a:lnTo>
                    <a:pt x="12869" y="9"/>
                  </a:lnTo>
                  <a:lnTo>
                    <a:pt x="11574" y="134"/>
                  </a:lnTo>
                  <a:lnTo>
                    <a:pt x="10297" y="384"/>
                  </a:lnTo>
                  <a:lnTo>
                    <a:pt x="9038" y="750"/>
                  </a:lnTo>
                  <a:lnTo>
                    <a:pt x="7823" y="1250"/>
                  </a:lnTo>
                  <a:lnTo>
                    <a:pt x="6645" y="1867"/>
                  </a:lnTo>
                  <a:lnTo>
                    <a:pt x="5519" y="2608"/>
                  </a:lnTo>
                  <a:lnTo>
                    <a:pt x="4457" y="3474"/>
                  </a:lnTo>
                  <a:lnTo>
                    <a:pt x="3948" y="3965"/>
                  </a:lnTo>
                  <a:close/>
                </a:path>
              </a:pathLst>
            </a:custGeom>
            <a:solidFill>
              <a:srgbClr val="F1F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1" name="Google Shape;271;p32"/>
          <p:cNvGrpSpPr/>
          <p:nvPr/>
        </p:nvGrpSpPr>
        <p:grpSpPr>
          <a:xfrm>
            <a:off x="4492499" y="2960825"/>
            <a:ext cx="1180325" cy="1180325"/>
            <a:chOff x="4707400" y="1888075"/>
            <a:chExt cx="1180325" cy="1180325"/>
          </a:xfrm>
        </p:grpSpPr>
        <p:sp>
          <p:nvSpPr>
            <p:cNvPr id="272" name="Google Shape;272;p32"/>
            <p:cNvSpPr/>
            <p:nvPr/>
          </p:nvSpPr>
          <p:spPr>
            <a:xfrm>
              <a:off x="4707400" y="1888075"/>
              <a:ext cx="1180325" cy="1180325"/>
            </a:xfrm>
            <a:custGeom>
              <a:rect b="b" l="l" r="r" t="t"/>
              <a:pathLst>
                <a:path extrusionOk="0" h="47213" w="47213">
                  <a:moveTo>
                    <a:pt x="23611" y="0"/>
                  </a:moveTo>
                  <a:lnTo>
                    <a:pt x="23004" y="0"/>
                  </a:lnTo>
                  <a:lnTo>
                    <a:pt x="21789" y="63"/>
                  </a:lnTo>
                  <a:lnTo>
                    <a:pt x="20602" y="179"/>
                  </a:lnTo>
                  <a:lnTo>
                    <a:pt x="19432" y="366"/>
                  </a:lnTo>
                  <a:lnTo>
                    <a:pt x="18280" y="598"/>
                  </a:lnTo>
                  <a:lnTo>
                    <a:pt x="17146" y="893"/>
                  </a:lnTo>
                  <a:lnTo>
                    <a:pt x="16038" y="1233"/>
                  </a:lnTo>
                  <a:lnTo>
                    <a:pt x="14949" y="1634"/>
                  </a:lnTo>
                  <a:lnTo>
                    <a:pt x="13895" y="2081"/>
                  </a:lnTo>
                  <a:lnTo>
                    <a:pt x="12859" y="2572"/>
                  </a:lnTo>
                  <a:lnTo>
                    <a:pt x="11859" y="3126"/>
                  </a:lnTo>
                  <a:lnTo>
                    <a:pt x="10886" y="3715"/>
                  </a:lnTo>
                  <a:lnTo>
                    <a:pt x="9939" y="4349"/>
                  </a:lnTo>
                  <a:lnTo>
                    <a:pt x="9037" y="5028"/>
                  </a:lnTo>
                  <a:lnTo>
                    <a:pt x="8162" y="5751"/>
                  </a:lnTo>
                  <a:lnTo>
                    <a:pt x="7323" y="6510"/>
                  </a:lnTo>
                  <a:lnTo>
                    <a:pt x="6519" y="7314"/>
                  </a:lnTo>
                  <a:lnTo>
                    <a:pt x="5760" y="8153"/>
                  </a:lnTo>
                  <a:lnTo>
                    <a:pt x="5037" y="9028"/>
                  </a:lnTo>
                  <a:lnTo>
                    <a:pt x="4358" y="9939"/>
                  </a:lnTo>
                  <a:lnTo>
                    <a:pt x="3715" y="10877"/>
                  </a:lnTo>
                  <a:lnTo>
                    <a:pt x="3126" y="11850"/>
                  </a:lnTo>
                  <a:lnTo>
                    <a:pt x="2581" y="12850"/>
                  </a:lnTo>
                  <a:lnTo>
                    <a:pt x="2081" y="13886"/>
                  </a:lnTo>
                  <a:lnTo>
                    <a:pt x="1634" y="14949"/>
                  </a:lnTo>
                  <a:lnTo>
                    <a:pt x="1241" y="16029"/>
                  </a:lnTo>
                  <a:lnTo>
                    <a:pt x="893" y="17137"/>
                  </a:lnTo>
                  <a:lnTo>
                    <a:pt x="607" y="18271"/>
                  </a:lnTo>
                  <a:lnTo>
                    <a:pt x="366" y="19423"/>
                  </a:lnTo>
                  <a:lnTo>
                    <a:pt x="188" y="20593"/>
                  </a:lnTo>
                  <a:lnTo>
                    <a:pt x="72" y="21789"/>
                  </a:lnTo>
                  <a:lnTo>
                    <a:pt x="9" y="22995"/>
                  </a:lnTo>
                  <a:lnTo>
                    <a:pt x="0" y="23602"/>
                  </a:lnTo>
                  <a:lnTo>
                    <a:pt x="0" y="23602"/>
                  </a:lnTo>
                  <a:lnTo>
                    <a:pt x="9" y="24209"/>
                  </a:lnTo>
                  <a:lnTo>
                    <a:pt x="72" y="25424"/>
                  </a:lnTo>
                  <a:lnTo>
                    <a:pt x="188" y="26611"/>
                  </a:lnTo>
                  <a:lnTo>
                    <a:pt x="366" y="27781"/>
                  </a:lnTo>
                  <a:lnTo>
                    <a:pt x="607" y="28933"/>
                  </a:lnTo>
                  <a:lnTo>
                    <a:pt x="893" y="30067"/>
                  </a:lnTo>
                  <a:lnTo>
                    <a:pt x="1241" y="31175"/>
                  </a:lnTo>
                  <a:lnTo>
                    <a:pt x="1634" y="32255"/>
                  </a:lnTo>
                  <a:lnTo>
                    <a:pt x="2081" y="33318"/>
                  </a:lnTo>
                  <a:lnTo>
                    <a:pt x="2581" y="34354"/>
                  </a:lnTo>
                  <a:lnTo>
                    <a:pt x="3126" y="35354"/>
                  </a:lnTo>
                  <a:lnTo>
                    <a:pt x="3715" y="36327"/>
                  </a:lnTo>
                  <a:lnTo>
                    <a:pt x="4358" y="37274"/>
                  </a:lnTo>
                  <a:lnTo>
                    <a:pt x="5037" y="38176"/>
                  </a:lnTo>
                  <a:lnTo>
                    <a:pt x="5760" y="39051"/>
                  </a:lnTo>
                  <a:lnTo>
                    <a:pt x="6519" y="39890"/>
                  </a:lnTo>
                  <a:lnTo>
                    <a:pt x="7323" y="40694"/>
                  </a:lnTo>
                  <a:lnTo>
                    <a:pt x="8162" y="41453"/>
                  </a:lnTo>
                  <a:lnTo>
                    <a:pt x="9028" y="42176"/>
                  </a:lnTo>
                  <a:lnTo>
                    <a:pt x="9939" y="42855"/>
                  </a:lnTo>
                  <a:lnTo>
                    <a:pt x="10886" y="43489"/>
                  </a:lnTo>
                  <a:lnTo>
                    <a:pt x="11859" y="44087"/>
                  </a:lnTo>
                  <a:lnTo>
                    <a:pt x="12859" y="44632"/>
                  </a:lnTo>
                  <a:lnTo>
                    <a:pt x="13895" y="45123"/>
                  </a:lnTo>
                  <a:lnTo>
                    <a:pt x="14949" y="45579"/>
                  </a:lnTo>
                  <a:lnTo>
                    <a:pt x="16038" y="45972"/>
                  </a:lnTo>
                  <a:lnTo>
                    <a:pt x="17146" y="46320"/>
                  </a:lnTo>
                  <a:lnTo>
                    <a:pt x="18280" y="46606"/>
                  </a:lnTo>
                  <a:lnTo>
                    <a:pt x="19432" y="46847"/>
                  </a:lnTo>
                  <a:lnTo>
                    <a:pt x="20602" y="47025"/>
                  </a:lnTo>
                  <a:lnTo>
                    <a:pt x="21789" y="47141"/>
                  </a:lnTo>
                  <a:lnTo>
                    <a:pt x="22995" y="47204"/>
                  </a:lnTo>
                  <a:lnTo>
                    <a:pt x="23611" y="47213"/>
                  </a:lnTo>
                  <a:lnTo>
                    <a:pt x="23611" y="47213"/>
                  </a:lnTo>
                  <a:lnTo>
                    <a:pt x="24218" y="47204"/>
                  </a:lnTo>
                  <a:lnTo>
                    <a:pt x="25424" y="47141"/>
                  </a:lnTo>
                  <a:lnTo>
                    <a:pt x="26620" y="47025"/>
                  </a:lnTo>
                  <a:lnTo>
                    <a:pt x="27790" y="46847"/>
                  </a:lnTo>
                  <a:lnTo>
                    <a:pt x="28942" y="46606"/>
                  </a:lnTo>
                  <a:lnTo>
                    <a:pt x="30076" y="46320"/>
                  </a:lnTo>
                  <a:lnTo>
                    <a:pt x="31184" y="45972"/>
                  </a:lnTo>
                  <a:lnTo>
                    <a:pt x="32264" y="45570"/>
                  </a:lnTo>
                  <a:lnTo>
                    <a:pt x="33327" y="45123"/>
                  </a:lnTo>
                  <a:lnTo>
                    <a:pt x="34354" y="44632"/>
                  </a:lnTo>
                  <a:lnTo>
                    <a:pt x="35363" y="44087"/>
                  </a:lnTo>
                  <a:lnTo>
                    <a:pt x="36336" y="43489"/>
                  </a:lnTo>
                  <a:lnTo>
                    <a:pt x="37274" y="42855"/>
                  </a:lnTo>
                  <a:lnTo>
                    <a:pt x="38185" y="42176"/>
                  </a:lnTo>
                  <a:lnTo>
                    <a:pt x="39060" y="41453"/>
                  </a:lnTo>
                  <a:lnTo>
                    <a:pt x="39899" y="40694"/>
                  </a:lnTo>
                  <a:lnTo>
                    <a:pt x="40703" y="39890"/>
                  </a:lnTo>
                  <a:lnTo>
                    <a:pt x="41462" y="39051"/>
                  </a:lnTo>
                  <a:lnTo>
                    <a:pt x="42185" y="38176"/>
                  </a:lnTo>
                  <a:lnTo>
                    <a:pt x="42864" y="37274"/>
                  </a:lnTo>
                  <a:lnTo>
                    <a:pt x="43498" y="36327"/>
                  </a:lnTo>
                  <a:lnTo>
                    <a:pt x="44087" y="35354"/>
                  </a:lnTo>
                  <a:lnTo>
                    <a:pt x="44632" y="34354"/>
                  </a:lnTo>
                  <a:lnTo>
                    <a:pt x="45132" y="33318"/>
                  </a:lnTo>
                  <a:lnTo>
                    <a:pt x="45579" y="32255"/>
                  </a:lnTo>
                  <a:lnTo>
                    <a:pt x="45981" y="31175"/>
                  </a:lnTo>
                  <a:lnTo>
                    <a:pt x="46320" y="30067"/>
                  </a:lnTo>
                  <a:lnTo>
                    <a:pt x="46615" y="28933"/>
                  </a:lnTo>
                  <a:lnTo>
                    <a:pt x="46847" y="27781"/>
                  </a:lnTo>
                  <a:lnTo>
                    <a:pt x="47025" y="26611"/>
                  </a:lnTo>
                  <a:lnTo>
                    <a:pt x="47150" y="25424"/>
                  </a:lnTo>
                  <a:lnTo>
                    <a:pt x="47213" y="24209"/>
                  </a:lnTo>
                  <a:lnTo>
                    <a:pt x="47213" y="23602"/>
                  </a:lnTo>
                  <a:lnTo>
                    <a:pt x="47213" y="23602"/>
                  </a:lnTo>
                  <a:lnTo>
                    <a:pt x="47213" y="22995"/>
                  </a:lnTo>
                  <a:lnTo>
                    <a:pt x="47150" y="21789"/>
                  </a:lnTo>
                  <a:lnTo>
                    <a:pt x="47025" y="20593"/>
                  </a:lnTo>
                  <a:lnTo>
                    <a:pt x="46847" y="19423"/>
                  </a:lnTo>
                  <a:lnTo>
                    <a:pt x="46615" y="18271"/>
                  </a:lnTo>
                  <a:lnTo>
                    <a:pt x="46320" y="17137"/>
                  </a:lnTo>
                  <a:lnTo>
                    <a:pt x="45981" y="16029"/>
                  </a:lnTo>
                  <a:lnTo>
                    <a:pt x="45579" y="14949"/>
                  </a:lnTo>
                  <a:lnTo>
                    <a:pt x="45132" y="13886"/>
                  </a:lnTo>
                  <a:lnTo>
                    <a:pt x="44632" y="12850"/>
                  </a:lnTo>
                  <a:lnTo>
                    <a:pt x="44087" y="11850"/>
                  </a:lnTo>
                  <a:lnTo>
                    <a:pt x="43498" y="10877"/>
                  </a:lnTo>
                  <a:lnTo>
                    <a:pt x="42864" y="9939"/>
                  </a:lnTo>
                  <a:lnTo>
                    <a:pt x="42185" y="9028"/>
                  </a:lnTo>
                  <a:lnTo>
                    <a:pt x="41462" y="8153"/>
                  </a:lnTo>
                  <a:lnTo>
                    <a:pt x="40703" y="7314"/>
                  </a:lnTo>
                  <a:lnTo>
                    <a:pt x="39899" y="6510"/>
                  </a:lnTo>
                  <a:lnTo>
                    <a:pt x="39060" y="5751"/>
                  </a:lnTo>
                  <a:lnTo>
                    <a:pt x="38185" y="5028"/>
                  </a:lnTo>
                  <a:lnTo>
                    <a:pt x="37274" y="4349"/>
                  </a:lnTo>
                  <a:lnTo>
                    <a:pt x="36336" y="3715"/>
                  </a:lnTo>
                  <a:lnTo>
                    <a:pt x="35363" y="3117"/>
                  </a:lnTo>
                  <a:lnTo>
                    <a:pt x="34363" y="2572"/>
                  </a:lnTo>
                  <a:lnTo>
                    <a:pt x="33327" y="2081"/>
                  </a:lnTo>
                  <a:lnTo>
                    <a:pt x="32264" y="1634"/>
                  </a:lnTo>
                  <a:lnTo>
                    <a:pt x="31184" y="1233"/>
                  </a:lnTo>
                  <a:lnTo>
                    <a:pt x="30076" y="884"/>
                  </a:lnTo>
                  <a:lnTo>
                    <a:pt x="28942" y="598"/>
                  </a:lnTo>
                  <a:lnTo>
                    <a:pt x="27790" y="357"/>
                  </a:lnTo>
                  <a:lnTo>
                    <a:pt x="26620" y="179"/>
                  </a:lnTo>
                  <a:lnTo>
                    <a:pt x="25424" y="63"/>
                  </a:lnTo>
                  <a:lnTo>
                    <a:pt x="24218" y="0"/>
                  </a:lnTo>
                  <a:lnTo>
                    <a:pt x="23611" y="0"/>
                  </a:lnTo>
                  <a:lnTo>
                    <a:pt x="23611" y="0"/>
                  </a:lnTo>
                  <a:lnTo>
                    <a:pt x="23611" y="0"/>
                  </a:lnTo>
                  <a:close/>
                </a:path>
              </a:pathLst>
            </a:custGeom>
            <a:solidFill>
              <a:srgbClr val="F1F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2"/>
            <p:cNvSpPr/>
            <p:nvPr/>
          </p:nvSpPr>
          <p:spPr>
            <a:xfrm>
              <a:off x="4819025" y="1999475"/>
              <a:ext cx="957300" cy="957300"/>
            </a:xfrm>
            <a:custGeom>
              <a:rect b="b" l="l" r="r" t="t"/>
              <a:pathLst>
                <a:path extrusionOk="0" h="38292" w="38292">
                  <a:moveTo>
                    <a:pt x="38292" y="19146"/>
                  </a:moveTo>
                  <a:lnTo>
                    <a:pt x="38292" y="19637"/>
                  </a:lnTo>
                  <a:lnTo>
                    <a:pt x="38238" y="20619"/>
                  </a:lnTo>
                  <a:lnTo>
                    <a:pt x="38140" y="21584"/>
                  </a:lnTo>
                  <a:lnTo>
                    <a:pt x="37997" y="22539"/>
                  </a:lnTo>
                  <a:lnTo>
                    <a:pt x="37801" y="23468"/>
                  </a:lnTo>
                  <a:lnTo>
                    <a:pt x="37569" y="24388"/>
                  </a:lnTo>
                  <a:lnTo>
                    <a:pt x="37292" y="25290"/>
                  </a:lnTo>
                  <a:lnTo>
                    <a:pt x="36970" y="26165"/>
                  </a:lnTo>
                  <a:lnTo>
                    <a:pt x="36604" y="27031"/>
                  </a:lnTo>
                  <a:lnTo>
                    <a:pt x="36202" y="27862"/>
                  </a:lnTo>
                  <a:lnTo>
                    <a:pt x="35756" y="28674"/>
                  </a:lnTo>
                  <a:lnTo>
                    <a:pt x="35274" y="29469"/>
                  </a:lnTo>
                  <a:lnTo>
                    <a:pt x="34765" y="30228"/>
                  </a:lnTo>
                  <a:lnTo>
                    <a:pt x="34211" y="30969"/>
                  </a:lnTo>
                  <a:lnTo>
                    <a:pt x="33621" y="31675"/>
                  </a:lnTo>
                  <a:lnTo>
                    <a:pt x="33005" y="32362"/>
                  </a:lnTo>
                  <a:lnTo>
                    <a:pt x="32353" y="33005"/>
                  </a:lnTo>
                  <a:lnTo>
                    <a:pt x="31675" y="33630"/>
                  </a:lnTo>
                  <a:lnTo>
                    <a:pt x="30969" y="34211"/>
                  </a:lnTo>
                  <a:lnTo>
                    <a:pt x="30228" y="34764"/>
                  </a:lnTo>
                  <a:lnTo>
                    <a:pt x="29469" y="35282"/>
                  </a:lnTo>
                  <a:lnTo>
                    <a:pt x="28674" y="35756"/>
                  </a:lnTo>
                  <a:lnTo>
                    <a:pt x="27862" y="36202"/>
                  </a:lnTo>
                  <a:lnTo>
                    <a:pt x="27022" y="36604"/>
                  </a:lnTo>
                  <a:lnTo>
                    <a:pt x="26165" y="36970"/>
                  </a:lnTo>
                  <a:lnTo>
                    <a:pt x="25290" y="37292"/>
                  </a:lnTo>
                  <a:lnTo>
                    <a:pt x="24388" y="37568"/>
                  </a:lnTo>
                  <a:lnTo>
                    <a:pt x="23468" y="37810"/>
                  </a:lnTo>
                  <a:lnTo>
                    <a:pt x="22530" y="37997"/>
                  </a:lnTo>
                  <a:lnTo>
                    <a:pt x="21584" y="38140"/>
                  </a:lnTo>
                  <a:lnTo>
                    <a:pt x="20619" y="38238"/>
                  </a:lnTo>
                  <a:lnTo>
                    <a:pt x="19637" y="38292"/>
                  </a:lnTo>
                  <a:lnTo>
                    <a:pt x="19146" y="38292"/>
                  </a:lnTo>
                  <a:lnTo>
                    <a:pt x="18646" y="38292"/>
                  </a:lnTo>
                  <a:lnTo>
                    <a:pt x="17673" y="38238"/>
                  </a:lnTo>
                  <a:lnTo>
                    <a:pt x="16708" y="38140"/>
                  </a:lnTo>
                  <a:lnTo>
                    <a:pt x="15753" y="37997"/>
                  </a:lnTo>
                  <a:lnTo>
                    <a:pt x="14824" y="37810"/>
                  </a:lnTo>
                  <a:lnTo>
                    <a:pt x="13904" y="37568"/>
                  </a:lnTo>
                  <a:lnTo>
                    <a:pt x="13002" y="37292"/>
                  </a:lnTo>
                  <a:lnTo>
                    <a:pt x="12127" y="36970"/>
                  </a:lnTo>
                  <a:lnTo>
                    <a:pt x="11261" y="36604"/>
                  </a:lnTo>
                  <a:lnTo>
                    <a:pt x="10430" y="36202"/>
                  </a:lnTo>
                  <a:lnTo>
                    <a:pt x="9609" y="35756"/>
                  </a:lnTo>
                  <a:lnTo>
                    <a:pt x="8823" y="35282"/>
                  </a:lnTo>
                  <a:lnTo>
                    <a:pt x="8064" y="34764"/>
                  </a:lnTo>
                  <a:lnTo>
                    <a:pt x="7323" y="34211"/>
                  </a:lnTo>
                  <a:lnTo>
                    <a:pt x="6617" y="33630"/>
                  </a:lnTo>
                  <a:lnTo>
                    <a:pt x="5930" y="33005"/>
                  </a:lnTo>
                  <a:lnTo>
                    <a:pt x="5287" y="32362"/>
                  </a:lnTo>
                  <a:lnTo>
                    <a:pt x="4662" y="31675"/>
                  </a:lnTo>
                  <a:lnTo>
                    <a:pt x="4081" y="30969"/>
                  </a:lnTo>
                  <a:lnTo>
                    <a:pt x="3527" y="30228"/>
                  </a:lnTo>
                  <a:lnTo>
                    <a:pt x="3010" y="29469"/>
                  </a:lnTo>
                  <a:lnTo>
                    <a:pt x="2536" y="28674"/>
                  </a:lnTo>
                  <a:lnTo>
                    <a:pt x="2090" y="27862"/>
                  </a:lnTo>
                  <a:lnTo>
                    <a:pt x="1688" y="27031"/>
                  </a:lnTo>
                  <a:lnTo>
                    <a:pt x="1322" y="26165"/>
                  </a:lnTo>
                  <a:lnTo>
                    <a:pt x="1000" y="25290"/>
                  </a:lnTo>
                  <a:lnTo>
                    <a:pt x="723" y="24388"/>
                  </a:lnTo>
                  <a:lnTo>
                    <a:pt x="482" y="23468"/>
                  </a:lnTo>
                  <a:lnTo>
                    <a:pt x="295" y="22539"/>
                  </a:lnTo>
                  <a:lnTo>
                    <a:pt x="152" y="21584"/>
                  </a:lnTo>
                  <a:lnTo>
                    <a:pt x="54" y="20619"/>
                  </a:lnTo>
                  <a:lnTo>
                    <a:pt x="0" y="19637"/>
                  </a:lnTo>
                  <a:lnTo>
                    <a:pt x="0" y="19146"/>
                  </a:lnTo>
                  <a:lnTo>
                    <a:pt x="0" y="18655"/>
                  </a:lnTo>
                  <a:lnTo>
                    <a:pt x="54" y="17673"/>
                  </a:lnTo>
                  <a:lnTo>
                    <a:pt x="152" y="16708"/>
                  </a:lnTo>
                  <a:lnTo>
                    <a:pt x="295" y="15753"/>
                  </a:lnTo>
                  <a:lnTo>
                    <a:pt x="482" y="14824"/>
                  </a:lnTo>
                  <a:lnTo>
                    <a:pt x="723" y="13904"/>
                  </a:lnTo>
                  <a:lnTo>
                    <a:pt x="1000" y="13002"/>
                  </a:lnTo>
                  <a:lnTo>
                    <a:pt x="1322" y="12127"/>
                  </a:lnTo>
                  <a:lnTo>
                    <a:pt x="1688" y="11261"/>
                  </a:lnTo>
                  <a:lnTo>
                    <a:pt x="2090" y="10430"/>
                  </a:lnTo>
                  <a:lnTo>
                    <a:pt x="2536" y="9618"/>
                  </a:lnTo>
                  <a:lnTo>
                    <a:pt x="3010" y="8823"/>
                  </a:lnTo>
                  <a:lnTo>
                    <a:pt x="3527" y="8064"/>
                  </a:lnTo>
                  <a:lnTo>
                    <a:pt x="4081" y="7323"/>
                  </a:lnTo>
                  <a:lnTo>
                    <a:pt x="4662" y="6617"/>
                  </a:lnTo>
                  <a:lnTo>
                    <a:pt x="5287" y="5939"/>
                  </a:lnTo>
                  <a:lnTo>
                    <a:pt x="5930" y="5287"/>
                  </a:lnTo>
                  <a:lnTo>
                    <a:pt x="6617" y="4671"/>
                  </a:lnTo>
                  <a:lnTo>
                    <a:pt x="7323" y="4081"/>
                  </a:lnTo>
                  <a:lnTo>
                    <a:pt x="8064" y="3528"/>
                  </a:lnTo>
                  <a:lnTo>
                    <a:pt x="8823" y="3010"/>
                  </a:lnTo>
                  <a:lnTo>
                    <a:pt x="9609" y="2536"/>
                  </a:lnTo>
                  <a:lnTo>
                    <a:pt x="10430" y="2090"/>
                  </a:lnTo>
                  <a:lnTo>
                    <a:pt x="11261" y="1688"/>
                  </a:lnTo>
                  <a:lnTo>
                    <a:pt x="12127" y="1322"/>
                  </a:lnTo>
                  <a:lnTo>
                    <a:pt x="13002" y="1000"/>
                  </a:lnTo>
                  <a:lnTo>
                    <a:pt x="13904" y="724"/>
                  </a:lnTo>
                  <a:lnTo>
                    <a:pt x="14824" y="491"/>
                  </a:lnTo>
                  <a:lnTo>
                    <a:pt x="15753" y="295"/>
                  </a:lnTo>
                  <a:lnTo>
                    <a:pt x="16708" y="152"/>
                  </a:lnTo>
                  <a:lnTo>
                    <a:pt x="17673" y="54"/>
                  </a:lnTo>
                  <a:lnTo>
                    <a:pt x="18646" y="0"/>
                  </a:lnTo>
                  <a:lnTo>
                    <a:pt x="19146" y="0"/>
                  </a:lnTo>
                  <a:lnTo>
                    <a:pt x="19637" y="0"/>
                  </a:lnTo>
                  <a:lnTo>
                    <a:pt x="20619" y="54"/>
                  </a:lnTo>
                  <a:lnTo>
                    <a:pt x="21584" y="152"/>
                  </a:lnTo>
                  <a:lnTo>
                    <a:pt x="22530" y="295"/>
                  </a:lnTo>
                  <a:lnTo>
                    <a:pt x="23468" y="491"/>
                  </a:lnTo>
                  <a:lnTo>
                    <a:pt x="24388" y="724"/>
                  </a:lnTo>
                  <a:lnTo>
                    <a:pt x="25290" y="1000"/>
                  </a:lnTo>
                  <a:lnTo>
                    <a:pt x="26165" y="1322"/>
                  </a:lnTo>
                  <a:lnTo>
                    <a:pt x="27022" y="1688"/>
                  </a:lnTo>
                  <a:lnTo>
                    <a:pt x="27862" y="2090"/>
                  </a:lnTo>
                  <a:lnTo>
                    <a:pt x="28674" y="2536"/>
                  </a:lnTo>
                  <a:lnTo>
                    <a:pt x="29469" y="3010"/>
                  </a:lnTo>
                  <a:lnTo>
                    <a:pt x="30228" y="3528"/>
                  </a:lnTo>
                  <a:lnTo>
                    <a:pt x="30969" y="4081"/>
                  </a:lnTo>
                  <a:lnTo>
                    <a:pt x="31675" y="4671"/>
                  </a:lnTo>
                  <a:lnTo>
                    <a:pt x="32353" y="5287"/>
                  </a:lnTo>
                  <a:lnTo>
                    <a:pt x="33005" y="5939"/>
                  </a:lnTo>
                  <a:lnTo>
                    <a:pt x="33621" y="6617"/>
                  </a:lnTo>
                  <a:lnTo>
                    <a:pt x="34211" y="7323"/>
                  </a:lnTo>
                  <a:lnTo>
                    <a:pt x="34765" y="8064"/>
                  </a:lnTo>
                  <a:lnTo>
                    <a:pt x="35274" y="8823"/>
                  </a:lnTo>
                  <a:lnTo>
                    <a:pt x="35756" y="9618"/>
                  </a:lnTo>
                  <a:lnTo>
                    <a:pt x="36202" y="10430"/>
                  </a:lnTo>
                  <a:lnTo>
                    <a:pt x="36604" y="11261"/>
                  </a:lnTo>
                  <a:lnTo>
                    <a:pt x="36970" y="12127"/>
                  </a:lnTo>
                  <a:lnTo>
                    <a:pt x="37292" y="13002"/>
                  </a:lnTo>
                  <a:lnTo>
                    <a:pt x="37569" y="13904"/>
                  </a:lnTo>
                  <a:lnTo>
                    <a:pt x="37801" y="14824"/>
                  </a:lnTo>
                  <a:lnTo>
                    <a:pt x="37997" y="15753"/>
                  </a:lnTo>
                  <a:lnTo>
                    <a:pt x="38140" y="16708"/>
                  </a:lnTo>
                  <a:lnTo>
                    <a:pt x="38238" y="17673"/>
                  </a:lnTo>
                  <a:lnTo>
                    <a:pt x="38292" y="18655"/>
                  </a:lnTo>
                  <a:lnTo>
                    <a:pt x="38292" y="19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2"/>
            <p:cNvSpPr/>
            <p:nvPr/>
          </p:nvSpPr>
          <p:spPr>
            <a:xfrm>
              <a:off x="4782625" y="1963075"/>
              <a:ext cx="1030100" cy="1030100"/>
            </a:xfrm>
            <a:custGeom>
              <a:rect b="b" l="l" r="r" t="t"/>
              <a:pathLst>
                <a:path extrusionOk="0" h="41204" w="41204">
                  <a:moveTo>
                    <a:pt x="20602" y="1"/>
                  </a:moveTo>
                  <a:lnTo>
                    <a:pt x="20066" y="10"/>
                  </a:lnTo>
                  <a:lnTo>
                    <a:pt x="19012" y="63"/>
                  </a:lnTo>
                  <a:lnTo>
                    <a:pt x="17977" y="170"/>
                  </a:lnTo>
                  <a:lnTo>
                    <a:pt x="16950" y="322"/>
                  </a:lnTo>
                  <a:lnTo>
                    <a:pt x="15949" y="528"/>
                  </a:lnTo>
                  <a:lnTo>
                    <a:pt x="14958" y="786"/>
                  </a:lnTo>
                  <a:lnTo>
                    <a:pt x="13994" y="1081"/>
                  </a:lnTo>
                  <a:lnTo>
                    <a:pt x="13047" y="1429"/>
                  </a:lnTo>
                  <a:lnTo>
                    <a:pt x="12119" y="1822"/>
                  </a:lnTo>
                  <a:lnTo>
                    <a:pt x="11226" y="2251"/>
                  </a:lnTo>
                  <a:lnTo>
                    <a:pt x="10341" y="2733"/>
                  </a:lnTo>
                  <a:lnTo>
                    <a:pt x="9493" y="3242"/>
                  </a:lnTo>
                  <a:lnTo>
                    <a:pt x="8672" y="3805"/>
                  </a:lnTo>
                  <a:lnTo>
                    <a:pt x="7886" y="4394"/>
                  </a:lnTo>
                  <a:lnTo>
                    <a:pt x="7118" y="5028"/>
                  </a:lnTo>
                  <a:lnTo>
                    <a:pt x="6386" y="5689"/>
                  </a:lnTo>
                  <a:lnTo>
                    <a:pt x="5689" y="6386"/>
                  </a:lnTo>
                  <a:lnTo>
                    <a:pt x="5019" y="7118"/>
                  </a:lnTo>
                  <a:lnTo>
                    <a:pt x="4394" y="7886"/>
                  </a:lnTo>
                  <a:lnTo>
                    <a:pt x="3796" y="8672"/>
                  </a:lnTo>
                  <a:lnTo>
                    <a:pt x="3242" y="9502"/>
                  </a:lnTo>
                  <a:lnTo>
                    <a:pt x="2733" y="10350"/>
                  </a:lnTo>
                  <a:lnTo>
                    <a:pt x="2251" y="11226"/>
                  </a:lnTo>
                  <a:lnTo>
                    <a:pt x="1822" y="12127"/>
                  </a:lnTo>
                  <a:lnTo>
                    <a:pt x="1429" y="13047"/>
                  </a:lnTo>
                  <a:lnTo>
                    <a:pt x="1081" y="13994"/>
                  </a:lnTo>
                  <a:lnTo>
                    <a:pt x="777" y="14958"/>
                  </a:lnTo>
                  <a:lnTo>
                    <a:pt x="527" y="15950"/>
                  </a:lnTo>
                  <a:lnTo>
                    <a:pt x="322" y="16959"/>
                  </a:lnTo>
                  <a:lnTo>
                    <a:pt x="161" y="17977"/>
                  </a:lnTo>
                  <a:lnTo>
                    <a:pt x="63" y="19012"/>
                  </a:lnTo>
                  <a:lnTo>
                    <a:pt x="10" y="20066"/>
                  </a:lnTo>
                  <a:lnTo>
                    <a:pt x="1" y="20602"/>
                  </a:lnTo>
                  <a:lnTo>
                    <a:pt x="10" y="21138"/>
                  </a:lnTo>
                  <a:lnTo>
                    <a:pt x="63" y="22192"/>
                  </a:lnTo>
                  <a:lnTo>
                    <a:pt x="161" y="23227"/>
                  </a:lnTo>
                  <a:lnTo>
                    <a:pt x="322" y="24245"/>
                  </a:lnTo>
                  <a:lnTo>
                    <a:pt x="527" y="25255"/>
                  </a:lnTo>
                  <a:lnTo>
                    <a:pt x="777" y="26246"/>
                  </a:lnTo>
                  <a:lnTo>
                    <a:pt x="1081" y="27210"/>
                  </a:lnTo>
                  <a:lnTo>
                    <a:pt x="1429" y="28157"/>
                  </a:lnTo>
                  <a:lnTo>
                    <a:pt x="1822" y="29077"/>
                  </a:lnTo>
                  <a:lnTo>
                    <a:pt x="2251" y="29978"/>
                  </a:lnTo>
                  <a:lnTo>
                    <a:pt x="2733" y="30854"/>
                  </a:lnTo>
                  <a:lnTo>
                    <a:pt x="3242" y="31711"/>
                  </a:lnTo>
                  <a:lnTo>
                    <a:pt x="3796" y="32532"/>
                  </a:lnTo>
                  <a:lnTo>
                    <a:pt x="4394" y="33318"/>
                  </a:lnTo>
                  <a:lnTo>
                    <a:pt x="5019" y="34086"/>
                  </a:lnTo>
                  <a:lnTo>
                    <a:pt x="5689" y="34818"/>
                  </a:lnTo>
                  <a:lnTo>
                    <a:pt x="6386" y="35515"/>
                  </a:lnTo>
                  <a:lnTo>
                    <a:pt x="7118" y="36185"/>
                  </a:lnTo>
                  <a:lnTo>
                    <a:pt x="7886" y="36810"/>
                  </a:lnTo>
                  <a:lnTo>
                    <a:pt x="8672" y="37399"/>
                  </a:lnTo>
                  <a:lnTo>
                    <a:pt x="9493" y="37962"/>
                  </a:lnTo>
                  <a:lnTo>
                    <a:pt x="10341" y="38471"/>
                  </a:lnTo>
                  <a:lnTo>
                    <a:pt x="11226" y="38953"/>
                  </a:lnTo>
                  <a:lnTo>
                    <a:pt x="12119" y="39382"/>
                  </a:lnTo>
                  <a:lnTo>
                    <a:pt x="13047" y="39775"/>
                  </a:lnTo>
                  <a:lnTo>
                    <a:pt x="13994" y="40123"/>
                  </a:lnTo>
                  <a:lnTo>
                    <a:pt x="14958" y="40426"/>
                  </a:lnTo>
                  <a:lnTo>
                    <a:pt x="15949" y="40677"/>
                  </a:lnTo>
                  <a:lnTo>
                    <a:pt x="16950" y="40882"/>
                  </a:lnTo>
                  <a:lnTo>
                    <a:pt x="17977" y="41043"/>
                  </a:lnTo>
                  <a:lnTo>
                    <a:pt x="19012" y="41141"/>
                  </a:lnTo>
                  <a:lnTo>
                    <a:pt x="20066" y="41194"/>
                  </a:lnTo>
                  <a:lnTo>
                    <a:pt x="20602" y="41203"/>
                  </a:lnTo>
                  <a:lnTo>
                    <a:pt x="21129" y="41194"/>
                  </a:lnTo>
                  <a:lnTo>
                    <a:pt x="22183" y="41141"/>
                  </a:lnTo>
                  <a:lnTo>
                    <a:pt x="23227" y="41043"/>
                  </a:lnTo>
                  <a:lnTo>
                    <a:pt x="24245" y="40882"/>
                  </a:lnTo>
                  <a:lnTo>
                    <a:pt x="25255" y="40677"/>
                  </a:lnTo>
                  <a:lnTo>
                    <a:pt x="26237" y="40426"/>
                  </a:lnTo>
                  <a:lnTo>
                    <a:pt x="27210" y="40123"/>
                  </a:lnTo>
                  <a:lnTo>
                    <a:pt x="28157" y="39775"/>
                  </a:lnTo>
                  <a:lnTo>
                    <a:pt x="29077" y="39382"/>
                  </a:lnTo>
                  <a:lnTo>
                    <a:pt x="29978" y="38953"/>
                  </a:lnTo>
                  <a:lnTo>
                    <a:pt x="30854" y="38471"/>
                  </a:lnTo>
                  <a:lnTo>
                    <a:pt x="31702" y="37962"/>
                  </a:lnTo>
                  <a:lnTo>
                    <a:pt x="32524" y="37399"/>
                  </a:lnTo>
                  <a:lnTo>
                    <a:pt x="33318" y="36810"/>
                  </a:lnTo>
                  <a:lnTo>
                    <a:pt x="34086" y="36185"/>
                  </a:lnTo>
                  <a:lnTo>
                    <a:pt x="34819" y="35515"/>
                  </a:lnTo>
                  <a:lnTo>
                    <a:pt x="35515" y="34818"/>
                  </a:lnTo>
                  <a:lnTo>
                    <a:pt x="36176" y="34086"/>
                  </a:lnTo>
                  <a:lnTo>
                    <a:pt x="36810" y="33318"/>
                  </a:lnTo>
                  <a:lnTo>
                    <a:pt x="37399" y="32532"/>
                  </a:lnTo>
                  <a:lnTo>
                    <a:pt x="37962" y="31711"/>
                  </a:lnTo>
                  <a:lnTo>
                    <a:pt x="38471" y="30854"/>
                  </a:lnTo>
                  <a:lnTo>
                    <a:pt x="38953" y="29978"/>
                  </a:lnTo>
                  <a:lnTo>
                    <a:pt x="39382" y="29077"/>
                  </a:lnTo>
                  <a:lnTo>
                    <a:pt x="39775" y="28157"/>
                  </a:lnTo>
                  <a:lnTo>
                    <a:pt x="40123" y="27210"/>
                  </a:lnTo>
                  <a:lnTo>
                    <a:pt x="40418" y="26246"/>
                  </a:lnTo>
                  <a:lnTo>
                    <a:pt x="40677" y="25255"/>
                  </a:lnTo>
                  <a:lnTo>
                    <a:pt x="40882" y="24245"/>
                  </a:lnTo>
                  <a:lnTo>
                    <a:pt x="41034" y="23227"/>
                  </a:lnTo>
                  <a:lnTo>
                    <a:pt x="41141" y="22192"/>
                  </a:lnTo>
                  <a:lnTo>
                    <a:pt x="41195" y="21138"/>
                  </a:lnTo>
                  <a:lnTo>
                    <a:pt x="41203" y="20602"/>
                  </a:lnTo>
                  <a:lnTo>
                    <a:pt x="41195" y="20066"/>
                  </a:lnTo>
                  <a:lnTo>
                    <a:pt x="41141" y="19012"/>
                  </a:lnTo>
                  <a:lnTo>
                    <a:pt x="41034" y="17977"/>
                  </a:lnTo>
                  <a:lnTo>
                    <a:pt x="40882" y="16959"/>
                  </a:lnTo>
                  <a:lnTo>
                    <a:pt x="40677" y="15950"/>
                  </a:lnTo>
                  <a:lnTo>
                    <a:pt x="40418" y="14958"/>
                  </a:lnTo>
                  <a:lnTo>
                    <a:pt x="40123" y="13994"/>
                  </a:lnTo>
                  <a:lnTo>
                    <a:pt x="39775" y="13047"/>
                  </a:lnTo>
                  <a:lnTo>
                    <a:pt x="39382" y="12127"/>
                  </a:lnTo>
                  <a:lnTo>
                    <a:pt x="38953" y="11226"/>
                  </a:lnTo>
                  <a:lnTo>
                    <a:pt x="38471" y="10350"/>
                  </a:lnTo>
                  <a:lnTo>
                    <a:pt x="37962" y="9502"/>
                  </a:lnTo>
                  <a:lnTo>
                    <a:pt x="37399" y="8672"/>
                  </a:lnTo>
                  <a:lnTo>
                    <a:pt x="36810" y="7886"/>
                  </a:lnTo>
                  <a:lnTo>
                    <a:pt x="36176" y="7118"/>
                  </a:lnTo>
                  <a:lnTo>
                    <a:pt x="35515" y="6386"/>
                  </a:lnTo>
                  <a:lnTo>
                    <a:pt x="34819" y="5689"/>
                  </a:lnTo>
                  <a:lnTo>
                    <a:pt x="34086" y="5028"/>
                  </a:lnTo>
                  <a:lnTo>
                    <a:pt x="33318" y="4394"/>
                  </a:lnTo>
                  <a:lnTo>
                    <a:pt x="32524" y="3805"/>
                  </a:lnTo>
                  <a:lnTo>
                    <a:pt x="31702" y="3242"/>
                  </a:lnTo>
                  <a:lnTo>
                    <a:pt x="30854" y="2733"/>
                  </a:lnTo>
                  <a:lnTo>
                    <a:pt x="29978" y="2251"/>
                  </a:lnTo>
                  <a:lnTo>
                    <a:pt x="29077" y="1822"/>
                  </a:lnTo>
                  <a:lnTo>
                    <a:pt x="28157" y="1429"/>
                  </a:lnTo>
                  <a:lnTo>
                    <a:pt x="27210" y="1081"/>
                  </a:lnTo>
                  <a:lnTo>
                    <a:pt x="26237" y="786"/>
                  </a:lnTo>
                  <a:lnTo>
                    <a:pt x="25255" y="528"/>
                  </a:lnTo>
                  <a:lnTo>
                    <a:pt x="24245" y="322"/>
                  </a:lnTo>
                  <a:lnTo>
                    <a:pt x="23227" y="170"/>
                  </a:lnTo>
                  <a:lnTo>
                    <a:pt x="22183" y="63"/>
                  </a:lnTo>
                  <a:lnTo>
                    <a:pt x="21129" y="10"/>
                  </a:lnTo>
                  <a:lnTo>
                    <a:pt x="20602" y="1"/>
                  </a:lnTo>
                  <a:close/>
                </a:path>
              </a:pathLst>
            </a:custGeom>
            <a:solidFill>
              <a:srgbClr val="5AA1F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2"/>
            <p:cNvSpPr/>
            <p:nvPr/>
          </p:nvSpPr>
          <p:spPr>
            <a:xfrm>
              <a:off x="5092725" y="1963075"/>
              <a:ext cx="720000" cy="1030100"/>
            </a:xfrm>
            <a:custGeom>
              <a:rect b="b" l="l" r="r" t="t"/>
              <a:pathLst>
                <a:path extrusionOk="0" h="41204" w="28800">
                  <a:moveTo>
                    <a:pt x="7618" y="10"/>
                  </a:moveTo>
                  <a:lnTo>
                    <a:pt x="7618" y="21182"/>
                  </a:lnTo>
                  <a:lnTo>
                    <a:pt x="0" y="39507"/>
                  </a:lnTo>
                  <a:lnTo>
                    <a:pt x="474" y="39712"/>
                  </a:lnTo>
                  <a:lnTo>
                    <a:pt x="1438" y="40069"/>
                  </a:lnTo>
                  <a:lnTo>
                    <a:pt x="2429" y="40382"/>
                  </a:lnTo>
                  <a:lnTo>
                    <a:pt x="3438" y="40650"/>
                  </a:lnTo>
                  <a:lnTo>
                    <a:pt x="4465" y="40864"/>
                  </a:lnTo>
                  <a:lnTo>
                    <a:pt x="5510" y="41034"/>
                  </a:lnTo>
                  <a:lnTo>
                    <a:pt x="6573" y="41141"/>
                  </a:lnTo>
                  <a:lnTo>
                    <a:pt x="7653" y="41194"/>
                  </a:lnTo>
                  <a:lnTo>
                    <a:pt x="8198" y="41203"/>
                  </a:lnTo>
                  <a:lnTo>
                    <a:pt x="8198" y="41203"/>
                  </a:lnTo>
                  <a:lnTo>
                    <a:pt x="8725" y="41194"/>
                  </a:lnTo>
                  <a:lnTo>
                    <a:pt x="9779" y="41141"/>
                  </a:lnTo>
                  <a:lnTo>
                    <a:pt x="10823" y="41043"/>
                  </a:lnTo>
                  <a:lnTo>
                    <a:pt x="11841" y="40882"/>
                  </a:lnTo>
                  <a:lnTo>
                    <a:pt x="12851" y="40677"/>
                  </a:lnTo>
                  <a:lnTo>
                    <a:pt x="13833" y="40426"/>
                  </a:lnTo>
                  <a:lnTo>
                    <a:pt x="14806" y="40123"/>
                  </a:lnTo>
                  <a:lnTo>
                    <a:pt x="15753" y="39775"/>
                  </a:lnTo>
                  <a:lnTo>
                    <a:pt x="16673" y="39382"/>
                  </a:lnTo>
                  <a:lnTo>
                    <a:pt x="17574" y="38953"/>
                  </a:lnTo>
                  <a:lnTo>
                    <a:pt x="18450" y="38471"/>
                  </a:lnTo>
                  <a:lnTo>
                    <a:pt x="19298" y="37962"/>
                  </a:lnTo>
                  <a:lnTo>
                    <a:pt x="20120" y="37399"/>
                  </a:lnTo>
                  <a:lnTo>
                    <a:pt x="20914" y="36810"/>
                  </a:lnTo>
                  <a:lnTo>
                    <a:pt x="21682" y="36185"/>
                  </a:lnTo>
                  <a:lnTo>
                    <a:pt x="22415" y="35515"/>
                  </a:lnTo>
                  <a:lnTo>
                    <a:pt x="23111" y="34818"/>
                  </a:lnTo>
                  <a:lnTo>
                    <a:pt x="23772" y="34086"/>
                  </a:lnTo>
                  <a:lnTo>
                    <a:pt x="24406" y="33318"/>
                  </a:lnTo>
                  <a:lnTo>
                    <a:pt x="24995" y="32532"/>
                  </a:lnTo>
                  <a:lnTo>
                    <a:pt x="25558" y="31711"/>
                  </a:lnTo>
                  <a:lnTo>
                    <a:pt x="26067" y="30854"/>
                  </a:lnTo>
                  <a:lnTo>
                    <a:pt x="26549" y="29978"/>
                  </a:lnTo>
                  <a:lnTo>
                    <a:pt x="26978" y="29077"/>
                  </a:lnTo>
                  <a:lnTo>
                    <a:pt x="27371" y="28157"/>
                  </a:lnTo>
                  <a:lnTo>
                    <a:pt x="27719" y="27210"/>
                  </a:lnTo>
                  <a:lnTo>
                    <a:pt x="28014" y="26246"/>
                  </a:lnTo>
                  <a:lnTo>
                    <a:pt x="28273" y="25255"/>
                  </a:lnTo>
                  <a:lnTo>
                    <a:pt x="28478" y="24245"/>
                  </a:lnTo>
                  <a:lnTo>
                    <a:pt x="28630" y="23227"/>
                  </a:lnTo>
                  <a:lnTo>
                    <a:pt x="28737" y="22192"/>
                  </a:lnTo>
                  <a:lnTo>
                    <a:pt x="28791" y="21138"/>
                  </a:lnTo>
                  <a:lnTo>
                    <a:pt x="28799" y="20602"/>
                  </a:lnTo>
                  <a:lnTo>
                    <a:pt x="28799" y="20602"/>
                  </a:lnTo>
                  <a:lnTo>
                    <a:pt x="28791" y="20066"/>
                  </a:lnTo>
                  <a:lnTo>
                    <a:pt x="28737" y="19012"/>
                  </a:lnTo>
                  <a:lnTo>
                    <a:pt x="28630" y="17977"/>
                  </a:lnTo>
                  <a:lnTo>
                    <a:pt x="28478" y="16959"/>
                  </a:lnTo>
                  <a:lnTo>
                    <a:pt x="28273" y="15950"/>
                  </a:lnTo>
                  <a:lnTo>
                    <a:pt x="28014" y="14958"/>
                  </a:lnTo>
                  <a:lnTo>
                    <a:pt x="27719" y="13994"/>
                  </a:lnTo>
                  <a:lnTo>
                    <a:pt x="27371" y="13047"/>
                  </a:lnTo>
                  <a:lnTo>
                    <a:pt x="26978" y="12127"/>
                  </a:lnTo>
                  <a:lnTo>
                    <a:pt x="26549" y="11226"/>
                  </a:lnTo>
                  <a:lnTo>
                    <a:pt x="26067" y="10350"/>
                  </a:lnTo>
                  <a:lnTo>
                    <a:pt x="25558" y="9502"/>
                  </a:lnTo>
                  <a:lnTo>
                    <a:pt x="24995" y="8672"/>
                  </a:lnTo>
                  <a:lnTo>
                    <a:pt x="24406" y="7886"/>
                  </a:lnTo>
                  <a:lnTo>
                    <a:pt x="23772" y="7118"/>
                  </a:lnTo>
                  <a:lnTo>
                    <a:pt x="23111" y="6386"/>
                  </a:lnTo>
                  <a:lnTo>
                    <a:pt x="22415" y="5689"/>
                  </a:lnTo>
                  <a:lnTo>
                    <a:pt x="21682" y="5028"/>
                  </a:lnTo>
                  <a:lnTo>
                    <a:pt x="20914" y="4394"/>
                  </a:lnTo>
                  <a:lnTo>
                    <a:pt x="20120" y="3805"/>
                  </a:lnTo>
                  <a:lnTo>
                    <a:pt x="19298" y="3242"/>
                  </a:lnTo>
                  <a:lnTo>
                    <a:pt x="18450" y="2733"/>
                  </a:lnTo>
                  <a:lnTo>
                    <a:pt x="17574" y="2251"/>
                  </a:lnTo>
                  <a:lnTo>
                    <a:pt x="16673" y="1822"/>
                  </a:lnTo>
                  <a:lnTo>
                    <a:pt x="15753" y="1429"/>
                  </a:lnTo>
                  <a:lnTo>
                    <a:pt x="14806" y="1081"/>
                  </a:lnTo>
                  <a:lnTo>
                    <a:pt x="13833" y="786"/>
                  </a:lnTo>
                  <a:lnTo>
                    <a:pt x="12851" y="528"/>
                  </a:lnTo>
                  <a:lnTo>
                    <a:pt x="11841" y="322"/>
                  </a:lnTo>
                  <a:lnTo>
                    <a:pt x="10823" y="170"/>
                  </a:lnTo>
                  <a:lnTo>
                    <a:pt x="9779" y="63"/>
                  </a:lnTo>
                  <a:lnTo>
                    <a:pt x="8725" y="10"/>
                  </a:lnTo>
                  <a:lnTo>
                    <a:pt x="8198" y="1"/>
                  </a:lnTo>
                  <a:lnTo>
                    <a:pt x="8198" y="1"/>
                  </a:lnTo>
                  <a:lnTo>
                    <a:pt x="7903" y="1"/>
                  </a:lnTo>
                  <a:lnTo>
                    <a:pt x="7618" y="10"/>
                  </a:lnTo>
                  <a:close/>
                </a:path>
              </a:pathLst>
            </a:custGeom>
            <a:solidFill>
              <a:srgbClr val="4B85C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4895825" y="2076275"/>
              <a:ext cx="803700" cy="803700"/>
            </a:xfrm>
            <a:custGeom>
              <a:rect b="b" l="l" r="r" t="t"/>
              <a:pathLst>
                <a:path extrusionOk="0" h="32148" w="32148">
                  <a:moveTo>
                    <a:pt x="0" y="16074"/>
                  </a:moveTo>
                  <a:lnTo>
                    <a:pt x="9" y="16904"/>
                  </a:lnTo>
                  <a:lnTo>
                    <a:pt x="179" y="18521"/>
                  </a:lnTo>
                  <a:lnTo>
                    <a:pt x="500" y="20092"/>
                  </a:lnTo>
                  <a:lnTo>
                    <a:pt x="965" y="21602"/>
                  </a:lnTo>
                  <a:lnTo>
                    <a:pt x="1581" y="23048"/>
                  </a:lnTo>
                  <a:lnTo>
                    <a:pt x="2322" y="24415"/>
                  </a:lnTo>
                  <a:lnTo>
                    <a:pt x="3188" y="25692"/>
                  </a:lnTo>
                  <a:lnTo>
                    <a:pt x="4170" y="26888"/>
                  </a:lnTo>
                  <a:lnTo>
                    <a:pt x="5260" y="27978"/>
                  </a:lnTo>
                  <a:lnTo>
                    <a:pt x="6448" y="28960"/>
                  </a:lnTo>
                  <a:lnTo>
                    <a:pt x="7733" y="29826"/>
                  </a:lnTo>
                  <a:lnTo>
                    <a:pt x="9100" y="30567"/>
                  </a:lnTo>
                  <a:lnTo>
                    <a:pt x="10546" y="31183"/>
                  </a:lnTo>
                  <a:lnTo>
                    <a:pt x="12056" y="31648"/>
                  </a:lnTo>
                  <a:lnTo>
                    <a:pt x="13618" y="31969"/>
                  </a:lnTo>
                  <a:lnTo>
                    <a:pt x="15244" y="32139"/>
                  </a:lnTo>
                  <a:lnTo>
                    <a:pt x="16074" y="32148"/>
                  </a:lnTo>
                  <a:lnTo>
                    <a:pt x="16074" y="32148"/>
                  </a:lnTo>
                  <a:lnTo>
                    <a:pt x="16904" y="32139"/>
                  </a:lnTo>
                  <a:lnTo>
                    <a:pt x="18521" y="31969"/>
                  </a:lnTo>
                  <a:lnTo>
                    <a:pt x="20092" y="31648"/>
                  </a:lnTo>
                  <a:lnTo>
                    <a:pt x="21602" y="31183"/>
                  </a:lnTo>
                  <a:lnTo>
                    <a:pt x="23048" y="30567"/>
                  </a:lnTo>
                  <a:lnTo>
                    <a:pt x="24415" y="29826"/>
                  </a:lnTo>
                  <a:lnTo>
                    <a:pt x="25692" y="28960"/>
                  </a:lnTo>
                  <a:lnTo>
                    <a:pt x="26888" y="27978"/>
                  </a:lnTo>
                  <a:lnTo>
                    <a:pt x="27978" y="26888"/>
                  </a:lnTo>
                  <a:lnTo>
                    <a:pt x="28960" y="25692"/>
                  </a:lnTo>
                  <a:lnTo>
                    <a:pt x="29826" y="24415"/>
                  </a:lnTo>
                  <a:lnTo>
                    <a:pt x="30567" y="23048"/>
                  </a:lnTo>
                  <a:lnTo>
                    <a:pt x="31175" y="21602"/>
                  </a:lnTo>
                  <a:lnTo>
                    <a:pt x="31648" y="20092"/>
                  </a:lnTo>
                  <a:lnTo>
                    <a:pt x="31969" y="18521"/>
                  </a:lnTo>
                  <a:lnTo>
                    <a:pt x="32130" y="16904"/>
                  </a:lnTo>
                  <a:lnTo>
                    <a:pt x="32148" y="16074"/>
                  </a:lnTo>
                  <a:lnTo>
                    <a:pt x="32148" y="16074"/>
                  </a:lnTo>
                  <a:lnTo>
                    <a:pt x="32130" y="15244"/>
                  </a:lnTo>
                  <a:lnTo>
                    <a:pt x="31969" y="13627"/>
                  </a:lnTo>
                  <a:lnTo>
                    <a:pt x="31648" y="12056"/>
                  </a:lnTo>
                  <a:lnTo>
                    <a:pt x="31175" y="10546"/>
                  </a:lnTo>
                  <a:lnTo>
                    <a:pt x="30567" y="9100"/>
                  </a:lnTo>
                  <a:lnTo>
                    <a:pt x="29826" y="7733"/>
                  </a:lnTo>
                  <a:lnTo>
                    <a:pt x="28960" y="6456"/>
                  </a:lnTo>
                  <a:lnTo>
                    <a:pt x="27978" y="5260"/>
                  </a:lnTo>
                  <a:lnTo>
                    <a:pt x="26888" y="4170"/>
                  </a:lnTo>
                  <a:lnTo>
                    <a:pt x="25692" y="3188"/>
                  </a:lnTo>
                  <a:lnTo>
                    <a:pt x="24415" y="2322"/>
                  </a:lnTo>
                  <a:lnTo>
                    <a:pt x="23048" y="1581"/>
                  </a:lnTo>
                  <a:lnTo>
                    <a:pt x="21602" y="965"/>
                  </a:lnTo>
                  <a:lnTo>
                    <a:pt x="20092" y="500"/>
                  </a:lnTo>
                  <a:lnTo>
                    <a:pt x="18521" y="179"/>
                  </a:lnTo>
                  <a:lnTo>
                    <a:pt x="16904" y="9"/>
                  </a:lnTo>
                  <a:lnTo>
                    <a:pt x="16074" y="0"/>
                  </a:lnTo>
                  <a:lnTo>
                    <a:pt x="16074" y="0"/>
                  </a:lnTo>
                  <a:lnTo>
                    <a:pt x="15244" y="9"/>
                  </a:lnTo>
                  <a:lnTo>
                    <a:pt x="13618" y="179"/>
                  </a:lnTo>
                  <a:lnTo>
                    <a:pt x="12056" y="500"/>
                  </a:lnTo>
                  <a:lnTo>
                    <a:pt x="10546" y="965"/>
                  </a:lnTo>
                  <a:lnTo>
                    <a:pt x="9100" y="1581"/>
                  </a:lnTo>
                  <a:lnTo>
                    <a:pt x="7733" y="2322"/>
                  </a:lnTo>
                  <a:lnTo>
                    <a:pt x="6448" y="3188"/>
                  </a:lnTo>
                  <a:lnTo>
                    <a:pt x="5260" y="4170"/>
                  </a:lnTo>
                  <a:lnTo>
                    <a:pt x="4170" y="5260"/>
                  </a:lnTo>
                  <a:lnTo>
                    <a:pt x="3188" y="6456"/>
                  </a:lnTo>
                  <a:lnTo>
                    <a:pt x="2322" y="7733"/>
                  </a:lnTo>
                  <a:lnTo>
                    <a:pt x="1581" y="9100"/>
                  </a:lnTo>
                  <a:lnTo>
                    <a:pt x="965" y="10546"/>
                  </a:lnTo>
                  <a:lnTo>
                    <a:pt x="500" y="12056"/>
                  </a:lnTo>
                  <a:lnTo>
                    <a:pt x="179" y="13627"/>
                  </a:lnTo>
                  <a:lnTo>
                    <a:pt x="9" y="15244"/>
                  </a:lnTo>
                  <a:lnTo>
                    <a:pt x="0" y="16074"/>
                  </a:lnTo>
                  <a:close/>
                </a:path>
              </a:pathLst>
            </a:custGeom>
            <a:solidFill>
              <a:srgbClr val="F1F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2"/>
            <p:cNvSpPr/>
            <p:nvPr/>
          </p:nvSpPr>
          <p:spPr>
            <a:xfrm>
              <a:off x="4959675" y="2139900"/>
              <a:ext cx="676000" cy="676225"/>
            </a:xfrm>
            <a:custGeom>
              <a:rect b="b" l="l" r="r" t="t"/>
              <a:pathLst>
                <a:path extrusionOk="0" h="27049" w="27040">
                  <a:moveTo>
                    <a:pt x="3956" y="3965"/>
                  </a:moveTo>
                  <a:lnTo>
                    <a:pt x="3465" y="4465"/>
                  </a:lnTo>
                  <a:lnTo>
                    <a:pt x="2599" y="5528"/>
                  </a:lnTo>
                  <a:lnTo>
                    <a:pt x="1857" y="6653"/>
                  </a:lnTo>
                  <a:lnTo>
                    <a:pt x="1241" y="7832"/>
                  </a:lnTo>
                  <a:lnTo>
                    <a:pt x="741" y="9055"/>
                  </a:lnTo>
                  <a:lnTo>
                    <a:pt x="375" y="10305"/>
                  </a:lnTo>
                  <a:lnTo>
                    <a:pt x="125" y="11582"/>
                  </a:lnTo>
                  <a:lnTo>
                    <a:pt x="0" y="12877"/>
                  </a:lnTo>
                  <a:lnTo>
                    <a:pt x="0" y="14181"/>
                  </a:lnTo>
                  <a:lnTo>
                    <a:pt x="125" y="15476"/>
                  </a:lnTo>
                  <a:lnTo>
                    <a:pt x="375" y="16753"/>
                  </a:lnTo>
                  <a:lnTo>
                    <a:pt x="741" y="18003"/>
                  </a:lnTo>
                  <a:lnTo>
                    <a:pt x="1241" y="19226"/>
                  </a:lnTo>
                  <a:lnTo>
                    <a:pt x="1857" y="20405"/>
                  </a:lnTo>
                  <a:lnTo>
                    <a:pt x="2599" y="21530"/>
                  </a:lnTo>
                  <a:lnTo>
                    <a:pt x="3465" y="22593"/>
                  </a:lnTo>
                  <a:lnTo>
                    <a:pt x="3956" y="23093"/>
                  </a:lnTo>
                  <a:lnTo>
                    <a:pt x="3956" y="23093"/>
                  </a:lnTo>
                  <a:lnTo>
                    <a:pt x="4456" y="23584"/>
                  </a:lnTo>
                  <a:lnTo>
                    <a:pt x="5519" y="24450"/>
                  </a:lnTo>
                  <a:lnTo>
                    <a:pt x="6644" y="25192"/>
                  </a:lnTo>
                  <a:lnTo>
                    <a:pt x="7823" y="25808"/>
                  </a:lnTo>
                  <a:lnTo>
                    <a:pt x="9046" y="26308"/>
                  </a:lnTo>
                  <a:lnTo>
                    <a:pt x="10296" y="26674"/>
                  </a:lnTo>
                  <a:lnTo>
                    <a:pt x="11573" y="26924"/>
                  </a:lnTo>
                  <a:lnTo>
                    <a:pt x="12868" y="27049"/>
                  </a:lnTo>
                  <a:lnTo>
                    <a:pt x="14172" y="27049"/>
                  </a:lnTo>
                  <a:lnTo>
                    <a:pt x="15467" y="26924"/>
                  </a:lnTo>
                  <a:lnTo>
                    <a:pt x="16744" y="26674"/>
                  </a:lnTo>
                  <a:lnTo>
                    <a:pt x="17994" y="26308"/>
                  </a:lnTo>
                  <a:lnTo>
                    <a:pt x="19217" y="25808"/>
                  </a:lnTo>
                  <a:lnTo>
                    <a:pt x="20396" y="25192"/>
                  </a:lnTo>
                  <a:lnTo>
                    <a:pt x="21521" y="24450"/>
                  </a:lnTo>
                  <a:lnTo>
                    <a:pt x="22584" y="23584"/>
                  </a:lnTo>
                  <a:lnTo>
                    <a:pt x="23084" y="23093"/>
                  </a:lnTo>
                  <a:lnTo>
                    <a:pt x="23084" y="23093"/>
                  </a:lnTo>
                  <a:lnTo>
                    <a:pt x="23575" y="22593"/>
                  </a:lnTo>
                  <a:lnTo>
                    <a:pt x="24441" y="21530"/>
                  </a:lnTo>
                  <a:lnTo>
                    <a:pt x="25183" y="20405"/>
                  </a:lnTo>
                  <a:lnTo>
                    <a:pt x="25799" y="19226"/>
                  </a:lnTo>
                  <a:lnTo>
                    <a:pt x="26299" y="18003"/>
                  </a:lnTo>
                  <a:lnTo>
                    <a:pt x="26665" y="16753"/>
                  </a:lnTo>
                  <a:lnTo>
                    <a:pt x="26915" y="15476"/>
                  </a:lnTo>
                  <a:lnTo>
                    <a:pt x="27040" y="14181"/>
                  </a:lnTo>
                  <a:lnTo>
                    <a:pt x="27040" y="12877"/>
                  </a:lnTo>
                  <a:lnTo>
                    <a:pt x="26915" y="11582"/>
                  </a:lnTo>
                  <a:lnTo>
                    <a:pt x="26665" y="10305"/>
                  </a:lnTo>
                  <a:lnTo>
                    <a:pt x="26299" y="9055"/>
                  </a:lnTo>
                  <a:lnTo>
                    <a:pt x="25799" y="7832"/>
                  </a:lnTo>
                  <a:lnTo>
                    <a:pt x="25183" y="6653"/>
                  </a:lnTo>
                  <a:lnTo>
                    <a:pt x="24441" y="5528"/>
                  </a:lnTo>
                  <a:lnTo>
                    <a:pt x="23575" y="4465"/>
                  </a:lnTo>
                  <a:lnTo>
                    <a:pt x="23084" y="3965"/>
                  </a:lnTo>
                  <a:lnTo>
                    <a:pt x="23084" y="3965"/>
                  </a:lnTo>
                  <a:lnTo>
                    <a:pt x="22584" y="3474"/>
                  </a:lnTo>
                  <a:lnTo>
                    <a:pt x="21521" y="2608"/>
                  </a:lnTo>
                  <a:lnTo>
                    <a:pt x="20396" y="1867"/>
                  </a:lnTo>
                  <a:lnTo>
                    <a:pt x="19217" y="1250"/>
                  </a:lnTo>
                  <a:lnTo>
                    <a:pt x="17994" y="750"/>
                  </a:lnTo>
                  <a:lnTo>
                    <a:pt x="16744" y="384"/>
                  </a:lnTo>
                  <a:lnTo>
                    <a:pt x="15458" y="134"/>
                  </a:lnTo>
                  <a:lnTo>
                    <a:pt x="14172" y="9"/>
                  </a:lnTo>
                  <a:lnTo>
                    <a:pt x="13520" y="0"/>
                  </a:lnTo>
                  <a:lnTo>
                    <a:pt x="13520" y="0"/>
                  </a:lnTo>
                  <a:lnTo>
                    <a:pt x="12868" y="9"/>
                  </a:lnTo>
                  <a:lnTo>
                    <a:pt x="11573" y="134"/>
                  </a:lnTo>
                  <a:lnTo>
                    <a:pt x="10296" y="384"/>
                  </a:lnTo>
                  <a:lnTo>
                    <a:pt x="9046" y="750"/>
                  </a:lnTo>
                  <a:lnTo>
                    <a:pt x="7823" y="1250"/>
                  </a:lnTo>
                  <a:lnTo>
                    <a:pt x="6644" y="1867"/>
                  </a:lnTo>
                  <a:lnTo>
                    <a:pt x="5519" y="2608"/>
                  </a:lnTo>
                  <a:lnTo>
                    <a:pt x="4456" y="3474"/>
                  </a:lnTo>
                  <a:lnTo>
                    <a:pt x="3956" y="3965"/>
                  </a:lnTo>
                  <a:close/>
                </a:path>
              </a:pathLst>
            </a:custGeom>
            <a:solidFill>
              <a:srgbClr val="F1F0F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8" name="Google Shape;278;p32"/>
          <p:cNvSpPr/>
          <p:nvPr/>
        </p:nvSpPr>
        <p:spPr>
          <a:xfrm>
            <a:off x="4492400" y="1370200"/>
            <a:ext cx="1180350" cy="1180325"/>
          </a:xfrm>
          <a:custGeom>
            <a:rect b="b" l="l" r="r" t="t"/>
            <a:pathLst>
              <a:path extrusionOk="0" h="47213" w="47214">
                <a:moveTo>
                  <a:pt x="23603" y="0"/>
                </a:moveTo>
                <a:lnTo>
                  <a:pt x="22995" y="0"/>
                </a:lnTo>
                <a:lnTo>
                  <a:pt x="21790" y="63"/>
                </a:lnTo>
                <a:lnTo>
                  <a:pt x="20593" y="179"/>
                </a:lnTo>
                <a:lnTo>
                  <a:pt x="19423" y="366"/>
                </a:lnTo>
                <a:lnTo>
                  <a:pt x="18271" y="598"/>
                </a:lnTo>
                <a:lnTo>
                  <a:pt x="17137" y="893"/>
                </a:lnTo>
                <a:lnTo>
                  <a:pt x="16030" y="1233"/>
                </a:lnTo>
                <a:lnTo>
                  <a:pt x="14949" y="1634"/>
                </a:lnTo>
                <a:lnTo>
                  <a:pt x="13887" y="2081"/>
                </a:lnTo>
                <a:lnTo>
                  <a:pt x="12860" y="2572"/>
                </a:lnTo>
                <a:lnTo>
                  <a:pt x="11851" y="3126"/>
                </a:lnTo>
                <a:lnTo>
                  <a:pt x="10877" y="3715"/>
                </a:lnTo>
                <a:lnTo>
                  <a:pt x="9940" y="4349"/>
                </a:lnTo>
                <a:lnTo>
                  <a:pt x="9029" y="5028"/>
                </a:lnTo>
                <a:lnTo>
                  <a:pt x="8154" y="5751"/>
                </a:lnTo>
                <a:lnTo>
                  <a:pt x="7314" y="6510"/>
                </a:lnTo>
                <a:lnTo>
                  <a:pt x="6511" y="7314"/>
                </a:lnTo>
                <a:lnTo>
                  <a:pt x="5752" y="8153"/>
                </a:lnTo>
                <a:lnTo>
                  <a:pt x="5028" y="9028"/>
                </a:lnTo>
                <a:lnTo>
                  <a:pt x="4350" y="9939"/>
                </a:lnTo>
                <a:lnTo>
                  <a:pt x="3716" y="10877"/>
                </a:lnTo>
                <a:lnTo>
                  <a:pt x="3126" y="11850"/>
                </a:lnTo>
                <a:lnTo>
                  <a:pt x="2581" y="12850"/>
                </a:lnTo>
                <a:lnTo>
                  <a:pt x="2081" y="13886"/>
                </a:lnTo>
                <a:lnTo>
                  <a:pt x="1635" y="14949"/>
                </a:lnTo>
                <a:lnTo>
                  <a:pt x="1233" y="16029"/>
                </a:lnTo>
                <a:lnTo>
                  <a:pt x="894" y="17137"/>
                </a:lnTo>
                <a:lnTo>
                  <a:pt x="599" y="18271"/>
                </a:lnTo>
                <a:lnTo>
                  <a:pt x="367" y="19423"/>
                </a:lnTo>
                <a:lnTo>
                  <a:pt x="188" y="20593"/>
                </a:lnTo>
                <a:lnTo>
                  <a:pt x="63" y="21789"/>
                </a:lnTo>
                <a:lnTo>
                  <a:pt x="1" y="22995"/>
                </a:lnTo>
                <a:lnTo>
                  <a:pt x="1" y="23602"/>
                </a:lnTo>
                <a:lnTo>
                  <a:pt x="1" y="23602"/>
                </a:lnTo>
                <a:lnTo>
                  <a:pt x="1" y="24209"/>
                </a:lnTo>
                <a:lnTo>
                  <a:pt x="63" y="25424"/>
                </a:lnTo>
                <a:lnTo>
                  <a:pt x="188" y="26611"/>
                </a:lnTo>
                <a:lnTo>
                  <a:pt x="367" y="27781"/>
                </a:lnTo>
                <a:lnTo>
                  <a:pt x="599" y="28933"/>
                </a:lnTo>
                <a:lnTo>
                  <a:pt x="894" y="30067"/>
                </a:lnTo>
                <a:lnTo>
                  <a:pt x="1233" y="31175"/>
                </a:lnTo>
                <a:lnTo>
                  <a:pt x="1635" y="32255"/>
                </a:lnTo>
                <a:lnTo>
                  <a:pt x="2081" y="33318"/>
                </a:lnTo>
                <a:lnTo>
                  <a:pt x="2581" y="34354"/>
                </a:lnTo>
                <a:lnTo>
                  <a:pt x="3126" y="35354"/>
                </a:lnTo>
                <a:lnTo>
                  <a:pt x="3716" y="36327"/>
                </a:lnTo>
                <a:lnTo>
                  <a:pt x="4350" y="37274"/>
                </a:lnTo>
                <a:lnTo>
                  <a:pt x="5028" y="38176"/>
                </a:lnTo>
                <a:lnTo>
                  <a:pt x="5752" y="39051"/>
                </a:lnTo>
                <a:lnTo>
                  <a:pt x="6511" y="39890"/>
                </a:lnTo>
                <a:lnTo>
                  <a:pt x="7314" y="40694"/>
                </a:lnTo>
                <a:lnTo>
                  <a:pt x="8154" y="41453"/>
                </a:lnTo>
                <a:lnTo>
                  <a:pt x="9029" y="42176"/>
                </a:lnTo>
                <a:lnTo>
                  <a:pt x="9940" y="42855"/>
                </a:lnTo>
                <a:lnTo>
                  <a:pt x="10877" y="43489"/>
                </a:lnTo>
                <a:lnTo>
                  <a:pt x="11851" y="44087"/>
                </a:lnTo>
                <a:lnTo>
                  <a:pt x="12860" y="44632"/>
                </a:lnTo>
                <a:lnTo>
                  <a:pt x="13887" y="45123"/>
                </a:lnTo>
                <a:lnTo>
                  <a:pt x="14949" y="45579"/>
                </a:lnTo>
                <a:lnTo>
                  <a:pt x="16030" y="45972"/>
                </a:lnTo>
                <a:lnTo>
                  <a:pt x="17137" y="46320"/>
                </a:lnTo>
                <a:lnTo>
                  <a:pt x="18271" y="46606"/>
                </a:lnTo>
                <a:lnTo>
                  <a:pt x="19423" y="46847"/>
                </a:lnTo>
                <a:lnTo>
                  <a:pt x="20593" y="47025"/>
                </a:lnTo>
                <a:lnTo>
                  <a:pt x="21790" y="47141"/>
                </a:lnTo>
                <a:lnTo>
                  <a:pt x="22995" y="47204"/>
                </a:lnTo>
                <a:lnTo>
                  <a:pt x="23603" y="47213"/>
                </a:lnTo>
                <a:lnTo>
                  <a:pt x="23603" y="47213"/>
                </a:lnTo>
                <a:lnTo>
                  <a:pt x="24210" y="47204"/>
                </a:lnTo>
                <a:lnTo>
                  <a:pt x="25424" y="47141"/>
                </a:lnTo>
                <a:lnTo>
                  <a:pt x="26612" y="47025"/>
                </a:lnTo>
                <a:lnTo>
                  <a:pt x="27782" y="46847"/>
                </a:lnTo>
                <a:lnTo>
                  <a:pt x="28934" y="46606"/>
                </a:lnTo>
                <a:lnTo>
                  <a:pt x="30068" y="46320"/>
                </a:lnTo>
                <a:lnTo>
                  <a:pt x="31175" y="45972"/>
                </a:lnTo>
                <a:lnTo>
                  <a:pt x="32265" y="45570"/>
                </a:lnTo>
                <a:lnTo>
                  <a:pt x="33318" y="45123"/>
                </a:lnTo>
                <a:lnTo>
                  <a:pt x="34354" y="44632"/>
                </a:lnTo>
                <a:lnTo>
                  <a:pt x="35354" y="44087"/>
                </a:lnTo>
                <a:lnTo>
                  <a:pt x="36328" y="43489"/>
                </a:lnTo>
                <a:lnTo>
                  <a:pt x="37274" y="42855"/>
                </a:lnTo>
                <a:lnTo>
                  <a:pt x="38176" y="42176"/>
                </a:lnTo>
                <a:lnTo>
                  <a:pt x="39051" y="41453"/>
                </a:lnTo>
                <a:lnTo>
                  <a:pt x="39891" y="40694"/>
                </a:lnTo>
                <a:lnTo>
                  <a:pt x="40695" y="39890"/>
                </a:lnTo>
                <a:lnTo>
                  <a:pt x="41454" y="39051"/>
                </a:lnTo>
                <a:lnTo>
                  <a:pt x="42177" y="38176"/>
                </a:lnTo>
                <a:lnTo>
                  <a:pt x="42856" y="37274"/>
                </a:lnTo>
                <a:lnTo>
                  <a:pt x="43490" y="36327"/>
                </a:lnTo>
                <a:lnTo>
                  <a:pt x="44088" y="35354"/>
                </a:lnTo>
                <a:lnTo>
                  <a:pt x="44633" y="34354"/>
                </a:lnTo>
                <a:lnTo>
                  <a:pt x="45124" y="33318"/>
                </a:lnTo>
                <a:lnTo>
                  <a:pt x="45579" y="32255"/>
                </a:lnTo>
                <a:lnTo>
                  <a:pt x="45972" y="31175"/>
                </a:lnTo>
                <a:lnTo>
                  <a:pt x="46320" y="30067"/>
                </a:lnTo>
                <a:lnTo>
                  <a:pt x="46606" y="28933"/>
                </a:lnTo>
                <a:lnTo>
                  <a:pt x="46847" y="27781"/>
                </a:lnTo>
                <a:lnTo>
                  <a:pt x="47026" y="26611"/>
                </a:lnTo>
                <a:lnTo>
                  <a:pt x="47142" y="25424"/>
                </a:lnTo>
                <a:lnTo>
                  <a:pt x="47204" y="24209"/>
                </a:lnTo>
                <a:lnTo>
                  <a:pt x="47213" y="23602"/>
                </a:lnTo>
                <a:lnTo>
                  <a:pt x="47213" y="23602"/>
                </a:lnTo>
                <a:lnTo>
                  <a:pt x="47204" y="22995"/>
                </a:lnTo>
                <a:lnTo>
                  <a:pt x="47142" y="21789"/>
                </a:lnTo>
                <a:lnTo>
                  <a:pt x="47026" y="20593"/>
                </a:lnTo>
                <a:lnTo>
                  <a:pt x="46847" y="19423"/>
                </a:lnTo>
                <a:lnTo>
                  <a:pt x="46606" y="18271"/>
                </a:lnTo>
                <a:lnTo>
                  <a:pt x="46320" y="17137"/>
                </a:lnTo>
                <a:lnTo>
                  <a:pt x="45972" y="16029"/>
                </a:lnTo>
                <a:lnTo>
                  <a:pt x="45579" y="14949"/>
                </a:lnTo>
                <a:lnTo>
                  <a:pt x="45124" y="13886"/>
                </a:lnTo>
                <a:lnTo>
                  <a:pt x="44633" y="12850"/>
                </a:lnTo>
                <a:lnTo>
                  <a:pt x="44088" y="11850"/>
                </a:lnTo>
                <a:lnTo>
                  <a:pt x="43499" y="10877"/>
                </a:lnTo>
                <a:lnTo>
                  <a:pt x="42856" y="9939"/>
                </a:lnTo>
                <a:lnTo>
                  <a:pt x="42177" y="9028"/>
                </a:lnTo>
                <a:lnTo>
                  <a:pt x="41454" y="8153"/>
                </a:lnTo>
                <a:lnTo>
                  <a:pt x="40695" y="7314"/>
                </a:lnTo>
                <a:lnTo>
                  <a:pt x="39891" y="6510"/>
                </a:lnTo>
                <a:lnTo>
                  <a:pt x="39051" y="5751"/>
                </a:lnTo>
                <a:lnTo>
                  <a:pt x="38185" y="5028"/>
                </a:lnTo>
                <a:lnTo>
                  <a:pt x="37274" y="4349"/>
                </a:lnTo>
                <a:lnTo>
                  <a:pt x="36328" y="3715"/>
                </a:lnTo>
                <a:lnTo>
                  <a:pt x="35354" y="3117"/>
                </a:lnTo>
                <a:lnTo>
                  <a:pt x="34354" y="2572"/>
                </a:lnTo>
                <a:lnTo>
                  <a:pt x="33318" y="2081"/>
                </a:lnTo>
                <a:lnTo>
                  <a:pt x="32265" y="1634"/>
                </a:lnTo>
                <a:lnTo>
                  <a:pt x="31175" y="1233"/>
                </a:lnTo>
                <a:lnTo>
                  <a:pt x="30068" y="884"/>
                </a:lnTo>
                <a:lnTo>
                  <a:pt x="28934" y="598"/>
                </a:lnTo>
                <a:lnTo>
                  <a:pt x="27782" y="357"/>
                </a:lnTo>
                <a:lnTo>
                  <a:pt x="26612" y="179"/>
                </a:lnTo>
                <a:lnTo>
                  <a:pt x="25424" y="63"/>
                </a:lnTo>
                <a:lnTo>
                  <a:pt x="24219" y="0"/>
                </a:lnTo>
                <a:lnTo>
                  <a:pt x="23603" y="0"/>
                </a:lnTo>
                <a:lnTo>
                  <a:pt x="23603" y="0"/>
                </a:lnTo>
                <a:lnTo>
                  <a:pt x="23603" y="0"/>
                </a:lnTo>
                <a:close/>
              </a:path>
            </a:pathLst>
          </a:custGeom>
          <a:solidFill>
            <a:srgbClr val="F1F0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2"/>
          <p:cNvSpPr/>
          <p:nvPr/>
        </p:nvSpPr>
        <p:spPr>
          <a:xfrm>
            <a:off x="4603800" y="1481600"/>
            <a:ext cx="957325" cy="957300"/>
          </a:xfrm>
          <a:custGeom>
            <a:rect b="b" l="l" r="r" t="t"/>
            <a:pathLst>
              <a:path extrusionOk="0" h="38292" w="38293">
                <a:moveTo>
                  <a:pt x="38292" y="19146"/>
                </a:moveTo>
                <a:lnTo>
                  <a:pt x="38292" y="19637"/>
                </a:lnTo>
                <a:lnTo>
                  <a:pt x="38239" y="20619"/>
                </a:lnTo>
                <a:lnTo>
                  <a:pt x="38141" y="21584"/>
                </a:lnTo>
                <a:lnTo>
                  <a:pt x="37998" y="22539"/>
                </a:lnTo>
                <a:lnTo>
                  <a:pt x="37810" y="23468"/>
                </a:lnTo>
                <a:lnTo>
                  <a:pt x="37569" y="24388"/>
                </a:lnTo>
                <a:lnTo>
                  <a:pt x="37292" y="25290"/>
                </a:lnTo>
                <a:lnTo>
                  <a:pt x="36971" y="26165"/>
                </a:lnTo>
                <a:lnTo>
                  <a:pt x="36605" y="27031"/>
                </a:lnTo>
                <a:lnTo>
                  <a:pt x="36203" y="27862"/>
                </a:lnTo>
                <a:lnTo>
                  <a:pt x="35765" y="28674"/>
                </a:lnTo>
                <a:lnTo>
                  <a:pt x="35283" y="29469"/>
                </a:lnTo>
                <a:lnTo>
                  <a:pt x="34765" y="30228"/>
                </a:lnTo>
                <a:lnTo>
                  <a:pt x="34211" y="30969"/>
                </a:lnTo>
                <a:lnTo>
                  <a:pt x="33631" y="31675"/>
                </a:lnTo>
                <a:lnTo>
                  <a:pt x="33015" y="32362"/>
                </a:lnTo>
                <a:lnTo>
                  <a:pt x="32363" y="33005"/>
                </a:lnTo>
                <a:lnTo>
                  <a:pt x="31684" y="33630"/>
                </a:lnTo>
                <a:lnTo>
                  <a:pt x="30970" y="34211"/>
                </a:lnTo>
                <a:lnTo>
                  <a:pt x="30238" y="34764"/>
                </a:lnTo>
                <a:lnTo>
                  <a:pt x="29470" y="35282"/>
                </a:lnTo>
                <a:lnTo>
                  <a:pt x="28684" y="35756"/>
                </a:lnTo>
                <a:lnTo>
                  <a:pt x="27862" y="36202"/>
                </a:lnTo>
                <a:lnTo>
                  <a:pt x="27032" y="36604"/>
                </a:lnTo>
                <a:lnTo>
                  <a:pt x="26174" y="36970"/>
                </a:lnTo>
                <a:lnTo>
                  <a:pt x="25290" y="37292"/>
                </a:lnTo>
                <a:lnTo>
                  <a:pt x="24388" y="37568"/>
                </a:lnTo>
                <a:lnTo>
                  <a:pt x="23478" y="37810"/>
                </a:lnTo>
                <a:lnTo>
                  <a:pt x="22540" y="37997"/>
                </a:lnTo>
                <a:lnTo>
                  <a:pt x="21584" y="38140"/>
                </a:lnTo>
                <a:lnTo>
                  <a:pt x="20620" y="38238"/>
                </a:lnTo>
                <a:lnTo>
                  <a:pt x="19647" y="38292"/>
                </a:lnTo>
                <a:lnTo>
                  <a:pt x="19147" y="38292"/>
                </a:lnTo>
                <a:lnTo>
                  <a:pt x="18655" y="38292"/>
                </a:lnTo>
                <a:lnTo>
                  <a:pt x="17673" y="38238"/>
                </a:lnTo>
                <a:lnTo>
                  <a:pt x="16709" y="38140"/>
                </a:lnTo>
                <a:lnTo>
                  <a:pt x="15762" y="37997"/>
                </a:lnTo>
                <a:lnTo>
                  <a:pt x="14824" y="37810"/>
                </a:lnTo>
                <a:lnTo>
                  <a:pt x="13905" y="37568"/>
                </a:lnTo>
                <a:lnTo>
                  <a:pt x="13003" y="37292"/>
                </a:lnTo>
                <a:lnTo>
                  <a:pt x="12128" y="36970"/>
                </a:lnTo>
                <a:lnTo>
                  <a:pt x="11270" y="36604"/>
                </a:lnTo>
                <a:lnTo>
                  <a:pt x="10431" y="36202"/>
                </a:lnTo>
                <a:lnTo>
                  <a:pt x="9618" y="35756"/>
                </a:lnTo>
                <a:lnTo>
                  <a:pt x="8824" y="35282"/>
                </a:lnTo>
                <a:lnTo>
                  <a:pt x="8064" y="34764"/>
                </a:lnTo>
                <a:lnTo>
                  <a:pt x="7323" y="34211"/>
                </a:lnTo>
                <a:lnTo>
                  <a:pt x="6618" y="33630"/>
                </a:lnTo>
                <a:lnTo>
                  <a:pt x="5939" y="33005"/>
                </a:lnTo>
                <a:lnTo>
                  <a:pt x="5287" y="32362"/>
                </a:lnTo>
                <a:lnTo>
                  <a:pt x="4671" y="31675"/>
                </a:lnTo>
                <a:lnTo>
                  <a:pt x="4082" y="30969"/>
                </a:lnTo>
                <a:lnTo>
                  <a:pt x="3537" y="30228"/>
                </a:lnTo>
                <a:lnTo>
                  <a:pt x="3019" y="29469"/>
                </a:lnTo>
                <a:lnTo>
                  <a:pt x="2537" y="28674"/>
                </a:lnTo>
                <a:lnTo>
                  <a:pt x="2090" y="27862"/>
                </a:lnTo>
                <a:lnTo>
                  <a:pt x="1688" y="27031"/>
                </a:lnTo>
                <a:lnTo>
                  <a:pt x="1331" y="26165"/>
                </a:lnTo>
                <a:lnTo>
                  <a:pt x="1010" y="25290"/>
                </a:lnTo>
                <a:lnTo>
                  <a:pt x="724" y="24388"/>
                </a:lnTo>
                <a:lnTo>
                  <a:pt x="492" y="23468"/>
                </a:lnTo>
                <a:lnTo>
                  <a:pt x="295" y="22539"/>
                </a:lnTo>
                <a:lnTo>
                  <a:pt x="153" y="21584"/>
                </a:lnTo>
                <a:lnTo>
                  <a:pt x="54" y="20619"/>
                </a:lnTo>
                <a:lnTo>
                  <a:pt x="10" y="19637"/>
                </a:lnTo>
                <a:lnTo>
                  <a:pt x="1" y="19146"/>
                </a:lnTo>
                <a:lnTo>
                  <a:pt x="10" y="18655"/>
                </a:lnTo>
                <a:lnTo>
                  <a:pt x="54" y="17673"/>
                </a:lnTo>
                <a:lnTo>
                  <a:pt x="153" y="16708"/>
                </a:lnTo>
                <a:lnTo>
                  <a:pt x="295" y="15753"/>
                </a:lnTo>
                <a:lnTo>
                  <a:pt x="492" y="14824"/>
                </a:lnTo>
                <a:lnTo>
                  <a:pt x="724" y="13904"/>
                </a:lnTo>
                <a:lnTo>
                  <a:pt x="1010" y="13002"/>
                </a:lnTo>
                <a:lnTo>
                  <a:pt x="1331" y="12127"/>
                </a:lnTo>
                <a:lnTo>
                  <a:pt x="1688" y="11261"/>
                </a:lnTo>
                <a:lnTo>
                  <a:pt x="2090" y="10430"/>
                </a:lnTo>
                <a:lnTo>
                  <a:pt x="2537" y="9618"/>
                </a:lnTo>
                <a:lnTo>
                  <a:pt x="3019" y="8823"/>
                </a:lnTo>
                <a:lnTo>
                  <a:pt x="3537" y="8064"/>
                </a:lnTo>
                <a:lnTo>
                  <a:pt x="4082" y="7323"/>
                </a:lnTo>
                <a:lnTo>
                  <a:pt x="4671" y="6617"/>
                </a:lnTo>
                <a:lnTo>
                  <a:pt x="5287" y="5939"/>
                </a:lnTo>
                <a:lnTo>
                  <a:pt x="5939" y="5287"/>
                </a:lnTo>
                <a:lnTo>
                  <a:pt x="6618" y="4671"/>
                </a:lnTo>
                <a:lnTo>
                  <a:pt x="7323" y="4081"/>
                </a:lnTo>
                <a:lnTo>
                  <a:pt x="8064" y="3528"/>
                </a:lnTo>
                <a:lnTo>
                  <a:pt x="8824" y="3010"/>
                </a:lnTo>
                <a:lnTo>
                  <a:pt x="9618" y="2536"/>
                </a:lnTo>
                <a:lnTo>
                  <a:pt x="10431" y="2090"/>
                </a:lnTo>
                <a:lnTo>
                  <a:pt x="11270" y="1688"/>
                </a:lnTo>
                <a:lnTo>
                  <a:pt x="12128" y="1322"/>
                </a:lnTo>
                <a:lnTo>
                  <a:pt x="13003" y="1000"/>
                </a:lnTo>
                <a:lnTo>
                  <a:pt x="13905" y="724"/>
                </a:lnTo>
                <a:lnTo>
                  <a:pt x="14824" y="491"/>
                </a:lnTo>
                <a:lnTo>
                  <a:pt x="15762" y="295"/>
                </a:lnTo>
                <a:lnTo>
                  <a:pt x="16709" y="152"/>
                </a:lnTo>
                <a:lnTo>
                  <a:pt x="17673" y="54"/>
                </a:lnTo>
                <a:lnTo>
                  <a:pt x="18655" y="0"/>
                </a:lnTo>
                <a:lnTo>
                  <a:pt x="19147" y="0"/>
                </a:lnTo>
                <a:lnTo>
                  <a:pt x="19647" y="0"/>
                </a:lnTo>
                <a:lnTo>
                  <a:pt x="20620" y="54"/>
                </a:lnTo>
                <a:lnTo>
                  <a:pt x="21584" y="152"/>
                </a:lnTo>
                <a:lnTo>
                  <a:pt x="22540" y="295"/>
                </a:lnTo>
                <a:lnTo>
                  <a:pt x="23478" y="491"/>
                </a:lnTo>
                <a:lnTo>
                  <a:pt x="24388" y="724"/>
                </a:lnTo>
                <a:lnTo>
                  <a:pt x="25290" y="1000"/>
                </a:lnTo>
                <a:lnTo>
                  <a:pt x="26174" y="1322"/>
                </a:lnTo>
                <a:lnTo>
                  <a:pt x="27032" y="1688"/>
                </a:lnTo>
                <a:lnTo>
                  <a:pt x="27862" y="2090"/>
                </a:lnTo>
                <a:lnTo>
                  <a:pt x="28684" y="2536"/>
                </a:lnTo>
                <a:lnTo>
                  <a:pt x="29470" y="3010"/>
                </a:lnTo>
                <a:lnTo>
                  <a:pt x="30238" y="3528"/>
                </a:lnTo>
                <a:lnTo>
                  <a:pt x="30970" y="4081"/>
                </a:lnTo>
                <a:lnTo>
                  <a:pt x="31684" y="4671"/>
                </a:lnTo>
                <a:lnTo>
                  <a:pt x="32363" y="5287"/>
                </a:lnTo>
                <a:lnTo>
                  <a:pt x="33015" y="5939"/>
                </a:lnTo>
                <a:lnTo>
                  <a:pt x="33631" y="6617"/>
                </a:lnTo>
                <a:lnTo>
                  <a:pt x="34211" y="7323"/>
                </a:lnTo>
                <a:lnTo>
                  <a:pt x="34765" y="8064"/>
                </a:lnTo>
                <a:lnTo>
                  <a:pt x="35283" y="8823"/>
                </a:lnTo>
                <a:lnTo>
                  <a:pt x="35765" y="9618"/>
                </a:lnTo>
                <a:lnTo>
                  <a:pt x="36203" y="10430"/>
                </a:lnTo>
                <a:lnTo>
                  <a:pt x="36605" y="11261"/>
                </a:lnTo>
                <a:lnTo>
                  <a:pt x="36971" y="12127"/>
                </a:lnTo>
                <a:lnTo>
                  <a:pt x="37292" y="13002"/>
                </a:lnTo>
                <a:lnTo>
                  <a:pt x="37569" y="13904"/>
                </a:lnTo>
                <a:lnTo>
                  <a:pt x="37810" y="14824"/>
                </a:lnTo>
                <a:lnTo>
                  <a:pt x="37998" y="15753"/>
                </a:lnTo>
                <a:lnTo>
                  <a:pt x="38141" y="16708"/>
                </a:lnTo>
                <a:lnTo>
                  <a:pt x="38239" y="17673"/>
                </a:lnTo>
                <a:lnTo>
                  <a:pt x="38292" y="18655"/>
                </a:lnTo>
                <a:lnTo>
                  <a:pt x="38292" y="191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2"/>
          <p:cNvSpPr/>
          <p:nvPr/>
        </p:nvSpPr>
        <p:spPr>
          <a:xfrm>
            <a:off x="4567425" y="1445200"/>
            <a:ext cx="1030075" cy="1030100"/>
          </a:xfrm>
          <a:custGeom>
            <a:rect b="b" l="l" r="r" t="t"/>
            <a:pathLst>
              <a:path extrusionOk="0" h="41204" w="41203">
                <a:moveTo>
                  <a:pt x="20602" y="1"/>
                </a:moveTo>
                <a:lnTo>
                  <a:pt x="20075" y="10"/>
                </a:lnTo>
                <a:lnTo>
                  <a:pt x="19021" y="63"/>
                </a:lnTo>
                <a:lnTo>
                  <a:pt x="17976" y="170"/>
                </a:lnTo>
                <a:lnTo>
                  <a:pt x="16958" y="322"/>
                </a:lnTo>
                <a:lnTo>
                  <a:pt x="15949" y="528"/>
                </a:lnTo>
                <a:lnTo>
                  <a:pt x="14967" y="786"/>
                </a:lnTo>
                <a:lnTo>
                  <a:pt x="13993" y="1081"/>
                </a:lnTo>
                <a:lnTo>
                  <a:pt x="13047" y="1429"/>
                </a:lnTo>
                <a:lnTo>
                  <a:pt x="12127" y="1822"/>
                </a:lnTo>
                <a:lnTo>
                  <a:pt x="11225" y="2251"/>
                </a:lnTo>
                <a:lnTo>
                  <a:pt x="10350" y="2733"/>
                </a:lnTo>
                <a:lnTo>
                  <a:pt x="9502" y="3242"/>
                </a:lnTo>
                <a:lnTo>
                  <a:pt x="8680" y="3805"/>
                </a:lnTo>
                <a:lnTo>
                  <a:pt x="7885" y="4394"/>
                </a:lnTo>
                <a:lnTo>
                  <a:pt x="7117" y="5028"/>
                </a:lnTo>
                <a:lnTo>
                  <a:pt x="6394" y="5689"/>
                </a:lnTo>
                <a:lnTo>
                  <a:pt x="5689" y="6386"/>
                </a:lnTo>
                <a:lnTo>
                  <a:pt x="5028" y="7118"/>
                </a:lnTo>
                <a:lnTo>
                  <a:pt x="4394" y="7886"/>
                </a:lnTo>
                <a:lnTo>
                  <a:pt x="3804" y="8672"/>
                </a:lnTo>
                <a:lnTo>
                  <a:pt x="3251" y="9502"/>
                </a:lnTo>
                <a:lnTo>
                  <a:pt x="2733" y="10350"/>
                </a:lnTo>
                <a:lnTo>
                  <a:pt x="2259" y="11226"/>
                </a:lnTo>
                <a:lnTo>
                  <a:pt x="1822" y="12127"/>
                </a:lnTo>
                <a:lnTo>
                  <a:pt x="1429" y="13047"/>
                </a:lnTo>
                <a:lnTo>
                  <a:pt x="1081" y="13994"/>
                </a:lnTo>
                <a:lnTo>
                  <a:pt x="786" y="14958"/>
                </a:lnTo>
                <a:lnTo>
                  <a:pt x="527" y="15950"/>
                </a:lnTo>
                <a:lnTo>
                  <a:pt x="322" y="16959"/>
                </a:lnTo>
                <a:lnTo>
                  <a:pt x="170" y="17977"/>
                </a:lnTo>
                <a:lnTo>
                  <a:pt x="63" y="19012"/>
                </a:lnTo>
                <a:lnTo>
                  <a:pt x="9" y="20066"/>
                </a:lnTo>
                <a:lnTo>
                  <a:pt x="0" y="20602"/>
                </a:lnTo>
                <a:lnTo>
                  <a:pt x="9" y="21138"/>
                </a:lnTo>
                <a:lnTo>
                  <a:pt x="63" y="22192"/>
                </a:lnTo>
                <a:lnTo>
                  <a:pt x="170" y="23227"/>
                </a:lnTo>
                <a:lnTo>
                  <a:pt x="322" y="24245"/>
                </a:lnTo>
                <a:lnTo>
                  <a:pt x="527" y="25255"/>
                </a:lnTo>
                <a:lnTo>
                  <a:pt x="786" y="26246"/>
                </a:lnTo>
                <a:lnTo>
                  <a:pt x="1081" y="27210"/>
                </a:lnTo>
                <a:lnTo>
                  <a:pt x="1429" y="28157"/>
                </a:lnTo>
                <a:lnTo>
                  <a:pt x="1822" y="29077"/>
                </a:lnTo>
                <a:lnTo>
                  <a:pt x="2259" y="29978"/>
                </a:lnTo>
                <a:lnTo>
                  <a:pt x="2733" y="30854"/>
                </a:lnTo>
                <a:lnTo>
                  <a:pt x="3251" y="31711"/>
                </a:lnTo>
                <a:lnTo>
                  <a:pt x="3804" y="32532"/>
                </a:lnTo>
                <a:lnTo>
                  <a:pt x="4394" y="33318"/>
                </a:lnTo>
                <a:lnTo>
                  <a:pt x="5028" y="34086"/>
                </a:lnTo>
                <a:lnTo>
                  <a:pt x="5689" y="34818"/>
                </a:lnTo>
                <a:lnTo>
                  <a:pt x="6394" y="35515"/>
                </a:lnTo>
                <a:lnTo>
                  <a:pt x="7117" y="36185"/>
                </a:lnTo>
                <a:lnTo>
                  <a:pt x="7885" y="36810"/>
                </a:lnTo>
                <a:lnTo>
                  <a:pt x="8680" y="37399"/>
                </a:lnTo>
                <a:lnTo>
                  <a:pt x="9502" y="37962"/>
                </a:lnTo>
                <a:lnTo>
                  <a:pt x="10350" y="38471"/>
                </a:lnTo>
                <a:lnTo>
                  <a:pt x="11225" y="38953"/>
                </a:lnTo>
                <a:lnTo>
                  <a:pt x="12127" y="39382"/>
                </a:lnTo>
                <a:lnTo>
                  <a:pt x="13047" y="39775"/>
                </a:lnTo>
                <a:lnTo>
                  <a:pt x="13993" y="40123"/>
                </a:lnTo>
                <a:lnTo>
                  <a:pt x="14967" y="40426"/>
                </a:lnTo>
                <a:lnTo>
                  <a:pt x="15949" y="40677"/>
                </a:lnTo>
                <a:lnTo>
                  <a:pt x="16958" y="40882"/>
                </a:lnTo>
                <a:lnTo>
                  <a:pt x="17976" y="41043"/>
                </a:lnTo>
                <a:lnTo>
                  <a:pt x="19021" y="41141"/>
                </a:lnTo>
                <a:lnTo>
                  <a:pt x="20075" y="41194"/>
                </a:lnTo>
                <a:lnTo>
                  <a:pt x="20602" y="41203"/>
                </a:lnTo>
                <a:lnTo>
                  <a:pt x="21137" y="41194"/>
                </a:lnTo>
                <a:lnTo>
                  <a:pt x="22191" y="41141"/>
                </a:lnTo>
                <a:lnTo>
                  <a:pt x="23227" y="41043"/>
                </a:lnTo>
                <a:lnTo>
                  <a:pt x="24254" y="40882"/>
                </a:lnTo>
                <a:lnTo>
                  <a:pt x="25254" y="40677"/>
                </a:lnTo>
                <a:lnTo>
                  <a:pt x="26245" y="40426"/>
                </a:lnTo>
                <a:lnTo>
                  <a:pt x="27210" y="40123"/>
                </a:lnTo>
                <a:lnTo>
                  <a:pt x="28156" y="39775"/>
                </a:lnTo>
                <a:lnTo>
                  <a:pt x="29085" y="39382"/>
                </a:lnTo>
                <a:lnTo>
                  <a:pt x="29987" y="38953"/>
                </a:lnTo>
                <a:lnTo>
                  <a:pt x="30862" y="38471"/>
                </a:lnTo>
                <a:lnTo>
                  <a:pt x="31710" y="37962"/>
                </a:lnTo>
                <a:lnTo>
                  <a:pt x="32532" y="37399"/>
                </a:lnTo>
                <a:lnTo>
                  <a:pt x="33327" y="36810"/>
                </a:lnTo>
                <a:lnTo>
                  <a:pt x="34086" y="36185"/>
                </a:lnTo>
                <a:lnTo>
                  <a:pt x="34818" y="35515"/>
                </a:lnTo>
                <a:lnTo>
                  <a:pt x="35515" y="34818"/>
                </a:lnTo>
                <a:lnTo>
                  <a:pt x="36184" y="34086"/>
                </a:lnTo>
                <a:lnTo>
                  <a:pt x="36809" y="33318"/>
                </a:lnTo>
                <a:lnTo>
                  <a:pt x="37408" y="32532"/>
                </a:lnTo>
                <a:lnTo>
                  <a:pt x="37961" y="31711"/>
                </a:lnTo>
                <a:lnTo>
                  <a:pt x="38479" y="30854"/>
                </a:lnTo>
                <a:lnTo>
                  <a:pt x="38953" y="29978"/>
                </a:lnTo>
                <a:lnTo>
                  <a:pt x="39390" y="29077"/>
                </a:lnTo>
                <a:lnTo>
                  <a:pt x="39774" y="28157"/>
                </a:lnTo>
                <a:lnTo>
                  <a:pt x="40122" y="27210"/>
                </a:lnTo>
                <a:lnTo>
                  <a:pt x="40426" y="26246"/>
                </a:lnTo>
                <a:lnTo>
                  <a:pt x="40676" y="25255"/>
                </a:lnTo>
                <a:lnTo>
                  <a:pt x="40882" y="24245"/>
                </a:lnTo>
                <a:lnTo>
                  <a:pt x="41042" y="23227"/>
                </a:lnTo>
                <a:lnTo>
                  <a:pt x="41149" y="22192"/>
                </a:lnTo>
                <a:lnTo>
                  <a:pt x="41203" y="21138"/>
                </a:lnTo>
                <a:lnTo>
                  <a:pt x="41203" y="20602"/>
                </a:lnTo>
                <a:lnTo>
                  <a:pt x="41203" y="20066"/>
                </a:lnTo>
                <a:lnTo>
                  <a:pt x="41149" y="19012"/>
                </a:lnTo>
                <a:lnTo>
                  <a:pt x="41042" y="17977"/>
                </a:lnTo>
                <a:lnTo>
                  <a:pt x="40882" y="16959"/>
                </a:lnTo>
                <a:lnTo>
                  <a:pt x="40676" y="15950"/>
                </a:lnTo>
                <a:lnTo>
                  <a:pt x="40426" y="14958"/>
                </a:lnTo>
                <a:lnTo>
                  <a:pt x="40122" y="13994"/>
                </a:lnTo>
                <a:lnTo>
                  <a:pt x="39774" y="13047"/>
                </a:lnTo>
                <a:lnTo>
                  <a:pt x="39390" y="12127"/>
                </a:lnTo>
                <a:lnTo>
                  <a:pt x="38953" y="11226"/>
                </a:lnTo>
                <a:lnTo>
                  <a:pt x="38479" y="10350"/>
                </a:lnTo>
                <a:lnTo>
                  <a:pt x="37961" y="9502"/>
                </a:lnTo>
                <a:lnTo>
                  <a:pt x="37408" y="8672"/>
                </a:lnTo>
                <a:lnTo>
                  <a:pt x="36809" y="7886"/>
                </a:lnTo>
                <a:lnTo>
                  <a:pt x="36184" y="7118"/>
                </a:lnTo>
                <a:lnTo>
                  <a:pt x="35515" y="6386"/>
                </a:lnTo>
                <a:lnTo>
                  <a:pt x="34818" y="5689"/>
                </a:lnTo>
                <a:lnTo>
                  <a:pt x="34086" y="5028"/>
                </a:lnTo>
                <a:lnTo>
                  <a:pt x="33327" y="4394"/>
                </a:lnTo>
                <a:lnTo>
                  <a:pt x="32532" y="3805"/>
                </a:lnTo>
                <a:lnTo>
                  <a:pt x="31710" y="3242"/>
                </a:lnTo>
                <a:lnTo>
                  <a:pt x="30862" y="2733"/>
                </a:lnTo>
                <a:lnTo>
                  <a:pt x="29987" y="2251"/>
                </a:lnTo>
                <a:lnTo>
                  <a:pt x="29085" y="1822"/>
                </a:lnTo>
                <a:lnTo>
                  <a:pt x="28156" y="1429"/>
                </a:lnTo>
                <a:lnTo>
                  <a:pt x="27210" y="1081"/>
                </a:lnTo>
                <a:lnTo>
                  <a:pt x="26245" y="786"/>
                </a:lnTo>
                <a:lnTo>
                  <a:pt x="25254" y="528"/>
                </a:lnTo>
                <a:lnTo>
                  <a:pt x="24254" y="322"/>
                </a:lnTo>
                <a:lnTo>
                  <a:pt x="23227" y="170"/>
                </a:lnTo>
                <a:lnTo>
                  <a:pt x="22191" y="63"/>
                </a:lnTo>
                <a:lnTo>
                  <a:pt x="21137" y="10"/>
                </a:lnTo>
                <a:lnTo>
                  <a:pt x="20602" y="1"/>
                </a:lnTo>
                <a:close/>
              </a:path>
            </a:pathLst>
          </a:custGeom>
          <a:solidFill>
            <a:srgbClr val="1AAD7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2"/>
          <p:cNvSpPr/>
          <p:nvPr/>
        </p:nvSpPr>
        <p:spPr>
          <a:xfrm>
            <a:off x="4571875" y="1445200"/>
            <a:ext cx="1025625" cy="1030100"/>
          </a:xfrm>
          <a:custGeom>
            <a:rect b="b" l="l" r="r" t="t"/>
            <a:pathLst>
              <a:path extrusionOk="0" h="41204" w="41025">
                <a:moveTo>
                  <a:pt x="19843" y="10"/>
                </a:moveTo>
                <a:lnTo>
                  <a:pt x="19843" y="21182"/>
                </a:lnTo>
                <a:lnTo>
                  <a:pt x="1" y="23326"/>
                </a:lnTo>
                <a:lnTo>
                  <a:pt x="72" y="23799"/>
                </a:lnTo>
                <a:lnTo>
                  <a:pt x="233" y="24728"/>
                </a:lnTo>
                <a:lnTo>
                  <a:pt x="447" y="25647"/>
                </a:lnTo>
                <a:lnTo>
                  <a:pt x="697" y="26549"/>
                </a:lnTo>
                <a:lnTo>
                  <a:pt x="983" y="27433"/>
                </a:lnTo>
                <a:lnTo>
                  <a:pt x="1305" y="28291"/>
                </a:lnTo>
                <a:lnTo>
                  <a:pt x="1867" y="29559"/>
                </a:lnTo>
                <a:lnTo>
                  <a:pt x="2733" y="31175"/>
                </a:lnTo>
                <a:lnTo>
                  <a:pt x="3742" y="32693"/>
                </a:lnTo>
                <a:lnTo>
                  <a:pt x="4868" y="34122"/>
                </a:lnTo>
                <a:lnTo>
                  <a:pt x="6118" y="35435"/>
                </a:lnTo>
                <a:lnTo>
                  <a:pt x="7484" y="36640"/>
                </a:lnTo>
                <a:lnTo>
                  <a:pt x="8949" y="37721"/>
                </a:lnTo>
                <a:lnTo>
                  <a:pt x="10511" y="38667"/>
                </a:lnTo>
                <a:lnTo>
                  <a:pt x="12154" y="39480"/>
                </a:lnTo>
                <a:lnTo>
                  <a:pt x="13440" y="39989"/>
                </a:lnTo>
                <a:lnTo>
                  <a:pt x="14324" y="40284"/>
                </a:lnTo>
                <a:lnTo>
                  <a:pt x="15226" y="40543"/>
                </a:lnTo>
                <a:lnTo>
                  <a:pt x="16137" y="40757"/>
                </a:lnTo>
                <a:lnTo>
                  <a:pt x="17066" y="40935"/>
                </a:lnTo>
                <a:lnTo>
                  <a:pt x="18012" y="41061"/>
                </a:lnTo>
                <a:lnTo>
                  <a:pt x="18968" y="41150"/>
                </a:lnTo>
                <a:lnTo>
                  <a:pt x="19932" y="41194"/>
                </a:lnTo>
                <a:lnTo>
                  <a:pt x="20424" y="41203"/>
                </a:lnTo>
                <a:lnTo>
                  <a:pt x="20424" y="41203"/>
                </a:lnTo>
                <a:lnTo>
                  <a:pt x="20959" y="41194"/>
                </a:lnTo>
                <a:lnTo>
                  <a:pt x="22013" y="41141"/>
                </a:lnTo>
                <a:lnTo>
                  <a:pt x="23049" y="41043"/>
                </a:lnTo>
                <a:lnTo>
                  <a:pt x="24076" y="40882"/>
                </a:lnTo>
                <a:lnTo>
                  <a:pt x="25076" y="40677"/>
                </a:lnTo>
                <a:lnTo>
                  <a:pt x="26067" y="40426"/>
                </a:lnTo>
                <a:lnTo>
                  <a:pt x="27032" y="40123"/>
                </a:lnTo>
                <a:lnTo>
                  <a:pt x="27978" y="39775"/>
                </a:lnTo>
                <a:lnTo>
                  <a:pt x="28907" y="39382"/>
                </a:lnTo>
                <a:lnTo>
                  <a:pt x="29809" y="38953"/>
                </a:lnTo>
                <a:lnTo>
                  <a:pt x="30684" y="38471"/>
                </a:lnTo>
                <a:lnTo>
                  <a:pt x="31532" y="37962"/>
                </a:lnTo>
                <a:lnTo>
                  <a:pt x="32354" y="37399"/>
                </a:lnTo>
                <a:lnTo>
                  <a:pt x="33149" y="36810"/>
                </a:lnTo>
                <a:lnTo>
                  <a:pt x="33908" y="36185"/>
                </a:lnTo>
                <a:lnTo>
                  <a:pt x="34640" y="35515"/>
                </a:lnTo>
                <a:lnTo>
                  <a:pt x="35337" y="34818"/>
                </a:lnTo>
                <a:lnTo>
                  <a:pt x="36006" y="34086"/>
                </a:lnTo>
                <a:lnTo>
                  <a:pt x="36631" y="33318"/>
                </a:lnTo>
                <a:lnTo>
                  <a:pt x="37230" y="32532"/>
                </a:lnTo>
                <a:lnTo>
                  <a:pt x="37783" y="31711"/>
                </a:lnTo>
                <a:lnTo>
                  <a:pt x="38301" y="30854"/>
                </a:lnTo>
                <a:lnTo>
                  <a:pt x="38775" y="29978"/>
                </a:lnTo>
                <a:lnTo>
                  <a:pt x="39212" y="29077"/>
                </a:lnTo>
                <a:lnTo>
                  <a:pt x="39596" y="28157"/>
                </a:lnTo>
                <a:lnTo>
                  <a:pt x="39944" y="27210"/>
                </a:lnTo>
                <a:lnTo>
                  <a:pt x="40248" y="26246"/>
                </a:lnTo>
                <a:lnTo>
                  <a:pt x="40498" y="25255"/>
                </a:lnTo>
                <a:lnTo>
                  <a:pt x="40704" y="24245"/>
                </a:lnTo>
                <a:lnTo>
                  <a:pt x="40864" y="23227"/>
                </a:lnTo>
                <a:lnTo>
                  <a:pt x="40971" y="22192"/>
                </a:lnTo>
                <a:lnTo>
                  <a:pt x="41025" y="21138"/>
                </a:lnTo>
                <a:lnTo>
                  <a:pt x="41025" y="20602"/>
                </a:lnTo>
                <a:lnTo>
                  <a:pt x="41025" y="20602"/>
                </a:lnTo>
                <a:lnTo>
                  <a:pt x="41025" y="20066"/>
                </a:lnTo>
                <a:lnTo>
                  <a:pt x="40971" y="19012"/>
                </a:lnTo>
                <a:lnTo>
                  <a:pt x="40864" y="17977"/>
                </a:lnTo>
                <a:lnTo>
                  <a:pt x="40704" y="16959"/>
                </a:lnTo>
                <a:lnTo>
                  <a:pt x="40498" y="15950"/>
                </a:lnTo>
                <a:lnTo>
                  <a:pt x="40248" y="14958"/>
                </a:lnTo>
                <a:lnTo>
                  <a:pt x="39944" y="13994"/>
                </a:lnTo>
                <a:lnTo>
                  <a:pt x="39596" y="13047"/>
                </a:lnTo>
                <a:lnTo>
                  <a:pt x="39212" y="12127"/>
                </a:lnTo>
                <a:lnTo>
                  <a:pt x="38775" y="11226"/>
                </a:lnTo>
                <a:lnTo>
                  <a:pt x="38301" y="10350"/>
                </a:lnTo>
                <a:lnTo>
                  <a:pt x="37783" y="9502"/>
                </a:lnTo>
                <a:lnTo>
                  <a:pt x="37230" y="8672"/>
                </a:lnTo>
                <a:lnTo>
                  <a:pt x="36631" y="7886"/>
                </a:lnTo>
                <a:lnTo>
                  <a:pt x="36006" y="7118"/>
                </a:lnTo>
                <a:lnTo>
                  <a:pt x="35337" y="6386"/>
                </a:lnTo>
                <a:lnTo>
                  <a:pt x="34640" y="5689"/>
                </a:lnTo>
                <a:lnTo>
                  <a:pt x="33908" y="5028"/>
                </a:lnTo>
                <a:lnTo>
                  <a:pt x="33149" y="4394"/>
                </a:lnTo>
                <a:lnTo>
                  <a:pt x="32354" y="3805"/>
                </a:lnTo>
                <a:lnTo>
                  <a:pt x="31532" y="3242"/>
                </a:lnTo>
                <a:lnTo>
                  <a:pt x="30684" y="2733"/>
                </a:lnTo>
                <a:lnTo>
                  <a:pt x="29809" y="2251"/>
                </a:lnTo>
                <a:lnTo>
                  <a:pt x="28907" y="1822"/>
                </a:lnTo>
                <a:lnTo>
                  <a:pt x="27978" y="1429"/>
                </a:lnTo>
                <a:lnTo>
                  <a:pt x="27032" y="1081"/>
                </a:lnTo>
                <a:lnTo>
                  <a:pt x="26067" y="786"/>
                </a:lnTo>
                <a:lnTo>
                  <a:pt x="25076" y="528"/>
                </a:lnTo>
                <a:lnTo>
                  <a:pt x="24076" y="322"/>
                </a:lnTo>
                <a:lnTo>
                  <a:pt x="23049" y="170"/>
                </a:lnTo>
                <a:lnTo>
                  <a:pt x="22013" y="63"/>
                </a:lnTo>
                <a:lnTo>
                  <a:pt x="20959" y="10"/>
                </a:lnTo>
                <a:lnTo>
                  <a:pt x="20424" y="1"/>
                </a:lnTo>
                <a:lnTo>
                  <a:pt x="20424" y="1"/>
                </a:lnTo>
                <a:lnTo>
                  <a:pt x="20138" y="1"/>
                </a:lnTo>
                <a:lnTo>
                  <a:pt x="19843" y="10"/>
                </a:lnTo>
                <a:close/>
              </a:path>
            </a:pathLst>
          </a:custGeom>
          <a:solidFill>
            <a:srgbClr val="49D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2"/>
          <p:cNvSpPr/>
          <p:nvPr/>
        </p:nvSpPr>
        <p:spPr>
          <a:xfrm>
            <a:off x="4680600" y="1558400"/>
            <a:ext cx="803725" cy="803700"/>
          </a:xfrm>
          <a:custGeom>
            <a:rect b="b" l="l" r="r" t="t"/>
            <a:pathLst>
              <a:path extrusionOk="0" h="32148" w="32149">
                <a:moveTo>
                  <a:pt x="1" y="16074"/>
                </a:moveTo>
                <a:lnTo>
                  <a:pt x="18" y="16904"/>
                </a:lnTo>
                <a:lnTo>
                  <a:pt x="179" y="18521"/>
                </a:lnTo>
                <a:lnTo>
                  <a:pt x="501" y="20092"/>
                </a:lnTo>
                <a:lnTo>
                  <a:pt x="974" y="21602"/>
                </a:lnTo>
                <a:lnTo>
                  <a:pt x="1581" y="23048"/>
                </a:lnTo>
                <a:lnTo>
                  <a:pt x="2322" y="24415"/>
                </a:lnTo>
                <a:lnTo>
                  <a:pt x="3189" y="25692"/>
                </a:lnTo>
                <a:lnTo>
                  <a:pt x="4171" y="26888"/>
                </a:lnTo>
                <a:lnTo>
                  <a:pt x="5260" y="27978"/>
                </a:lnTo>
                <a:lnTo>
                  <a:pt x="6457" y="28960"/>
                </a:lnTo>
                <a:lnTo>
                  <a:pt x="7734" y="29826"/>
                </a:lnTo>
                <a:lnTo>
                  <a:pt x="9100" y="30567"/>
                </a:lnTo>
                <a:lnTo>
                  <a:pt x="10547" y="31183"/>
                </a:lnTo>
                <a:lnTo>
                  <a:pt x="12056" y="31648"/>
                </a:lnTo>
                <a:lnTo>
                  <a:pt x="13628" y="31969"/>
                </a:lnTo>
                <a:lnTo>
                  <a:pt x="15244" y="32139"/>
                </a:lnTo>
                <a:lnTo>
                  <a:pt x="16075" y="32148"/>
                </a:lnTo>
                <a:lnTo>
                  <a:pt x="16075" y="32148"/>
                </a:lnTo>
                <a:lnTo>
                  <a:pt x="16905" y="32139"/>
                </a:lnTo>
                <a:lnTo>
                  <a:pt x="18530" y="31969"/>
                </a:lnTo>
                <a:lnTo>
                  <a:pt x="20093" y="31648"/>
                </a:lnTo>
                <a:lnTo>
                  <a:pt x="21611" y="31183"/>
                </a:lnTo>
                <a:lnTo>
                  <a:pt x="23049" y="30567"/>
                </a:lnTo>
                <a:lnTo>
                  <a:pt x="24415" y="29826"/>
                </a:lnTo>
                <a:lnTo>
                  <a:pt x="25701" y="28960"/>
                </a:lnTo>
                <a:lnTo>
                  <a:pt x="26889" y="27978"/>
                </a:lnTo>
                <a:lnTo>
                  <a:pt x="27978" y="26888"/>
                </a:lnTo>
                <a:lnTo>
                  <a:pt x="28961" y="25692"/>
                </a:lnTo>
                <a:lnTo>
                  <a:pt x="29827" y="24415"/>
                </a:lnTo>
                <a:lnTo>
                  <a:pt x="30577" y="23048"/>
                </a:lnTo>
                <a:lnTo>
                  <a:pt x="31184" y="21602"/>
                </a:lnTo>
                <a:lnTo>
                  <a:pt x="31648" y="20092"/>
                </a:lnTo>
                <a:lnTo>
                  <a:pt x="31970" y="18521"/>
                </a:lnTo>
                <a:lnTo>
                  <a:pt x="32140" y="16904"/>
                </a:lnTo>
                <a:lnTo>
                  <a:pt x="32149" y="16074"/>
                </a:lnTo>
                <a:lnTo>
                  <a:pt x="32149" y="16074"/>
                </a:lnTo>
                <a:lnTo>
                  <a:pt x="32140" y="15244"/>
                </a:lnTo>
                <a:lnTo>
                  <a:pt x="31970" y="13627"/>
                </a:lnTo>
                <a:lnTo>
                  <a:pt x="31648" y="12056"/>
                </a:lnTo>
                <a:lnTo>
                  <a:pt x="31184" y="10546"/>
                </a:lnTo>
                <a:lnTo>
                  <a:pt x="30577" y="9100"/>
                </a:lnTo>
                <a:lnTo>
                  <a:pt x="29827" y="7733"/>
                </a:lnTo>
                <a:lnTo>
                  <a:pt x="28961" y="6456"/>
                </a:lnTo>
                <a:lnTo>
                  <a:pt x="27978" y="5260"/>
                </a:lnTo>
                <a:lnTo>
                  <a:pt x="26889" y="4170"/>
                </a:lnTo>
                <a:lnTo>
                  <a:pt x="25701" y="3188"/>
                </a:lnTo>
                <a:lnTo>
                  <a:pt x="24415" y="2322"/>
                </a:lnTo>
                <a:lnTo>
                  <a:pt x="23049" y="1581"/>
                </a:lnTo>
                <a:lnTo>
                  <a:pt x="21611" y="965"/>
                </a:lnTo>
                <a:lnTo>
                  <a:pt x="20093" y="500"/>
                </a:lnTo>
                <a:lnTo>
                  <a:pt x="18530" y="179"/>
                </a:lnTo>
                <a:lnTo>
                  <a:pt x="16905" y="9"/>
                </a:lnTo>
                <a:lnTo>
                  <a:pt x="16075" y="0"/>
                </a:lnTo>
                <a:lnTo>
                  <a:pt x="16075" y="0"/>
                </a:lnTo>
                <a:lnTo>
                  <a:pt x="15244" y="9"/>
                </a:lnTo>
                <a:lnTo>
                  <a:pt x="13628" y="179"/>
                </a:lnTo>
                <a:lnTo>
                  <a:pt x="12056" y="500"/>
                </a:lnTo>
                <a:lnTo>
                  <a:pt x="10547" y="965"/>
                </a:lnTo>
                <a:lnTo>
                  <a:pt x="9100" y="1581"/>
                </a:lnTo>
                <a:lnTo>
                  <a:pt x="7734" y="2322"/>
                </a:lnTo>
                <a:lnTo>
                  <a:pt x="6457" y="3188"/>
                </a:lnTo>
                <a:lnTo>
                  <a:pt x="5260" y="4170"/>
                </a:lnTo>
                <a:lnTo>
                  <a:pt x="4171" y="5260"/>
                </a:lnTo>
                <a:lnTo>
                  <a:pt x="3189" y="6456"/>
                </a:lnTo>
                <a:lnTo>
                  <a:pt x="2322" y="7733"/>
                </a:lnTo>
                <a:lnTo>
                  <a:pt x="1581" y="9100"/>
                </a:lnTo>
                <a:lnTo>
                  <a:pt x="974" y="10546"/>
                </a:lnTo>
                <a:lnTo>
                  <a:pt x="501" y="12056"/>
                </a:lnTo>
                <a:lnTo>
                  <a:pt x="179" y="13627"/>
                </a:lnTo>
                <a:lnTo>
                  <a:pt x="18" y="15244"/>
                </a:lnTo>
                <a:lnTo>
                  <a:pt x="1" y="16074"/>
                </a:lnTo>
                <a:close/>
              </a:path>
            </a:pathLst>
          </a:custGeom>
          <a:solidFill>
            <a:srgbClr val="F1F0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2"/>
          <p:cNvSpPr/>
          <p:nvPr/>
        </p:nvSpPr>
        <p:spPr>
          <a:xfrm>
            <a:off x="4744450" y="1622025"/>
            <a:ext cx="676025" cy="676225"/>
          </a:xfrm>
          <a:custGeom>
            <a:rect b="b" l="l" r="r" t="t"/>
            <a:pathLst>
              <a:path extrusionOk="0" h="27049" w="27041">
                <a:moveTo>
                  <a:pt x="3957" y="3965"/>
                </a:moveTo>
                <a:lnTo>
                  <a:pt x="3474" y="4465"/>
                </a:lnTo>
                <a:lnTo>
                  <a:pt x="2608" y="5528"/>
                </a:lnTo>
                <a:lnTo>
                  <a:pt x="1858" y="6653"/>
                </a:lnTo>
                <a:lnTo>
                  <a:pt x="1242" y="7832"/>
                </a:lnTo>
                <a:lnTo>
                  <a:pt x="751" y="9055"/>
                </a:lnTo>
                <a:lnTo>
                  <a:pt x="376" y="10305"/>
                </a:lnTo>
                <a:lnTo>
                  <a:pt x="126" y="11582"/>
                </a:lnTo>
                <a:lnTo>
                  <a:pt x="1" y="12877"/>
                </a:lnTo>
                <a:lnTo>
                  <a:pt x="1" y="14181"/>
                </a:lnTo>
                <a:lnTo>
                  <a:pt x="126" y="15476"/>
                </a:lnTo>
                <a:lnTo>
                  <a:pt x="376" y="16753"/>
                </a:lnTo>
                <a:lnTo>
                  <a:pt x="751" y="18003"/>
                </a:lnTo>
                <a:lnTo>
                  <a:pt x="1242" y="19226"/>
                </a:lnTo>
                <a:lnTo>
                  <a:pt x="1858" y="20405"/>
                </a:lnTo>
                <a:lnTo>
                  <a:pt x="2608" y="21530"/>
                </a:lnTo>
                <a:lnTo>
                  <a:pt x="3474" y="22593"/>
                </a:lnTo>
                <a:lnTo>
                  <a:pt x="3957" y="23093"/>
                </a:lnTo>
                <a:lnTo>
                  <a:pt x="3957" y="23093"/>
                </a:lnTo>
                <a:lnTo>
                  <a:pt x="4457" y="23584"/>
                </a:lnTo>
                <a:lnTo>
                  <a:pt x="5519" y="24450"/>
                </a:lnTo>
                <a:lnTo>
                  <a:pt x="6644" y="25192"/>
                </a:lnTo>
                <a:lnTo>
                  <a:pt x="7823" y="25808"/>
                </a:lnTo>
                <a:lnTo>
                  <a:pt x="9047" y="26308"/>
                </a:lnTo>
                <a:lnTo>
                  <a:pt x="10306" y="26674"/>
                </a:lnTo>
                <a:lnTo>
                  <a:pt x="11583" y="26924"/>
                </a:lnTo>
                <a:lnTo>
                  <a:pt x="12878" y="27049"/>
                </a:lnTo>
                <a:lnTo>
                  <a:pt x="14172" y="27049"/>
                </a:lnTo>
                <a:lnTo>
                  <a:pt x="15467" y="26924"/>
                </a:lnTo>
                <a:lnTo>
                  <a:pt x="16744" y="26674"/>
                </a:lnTo>
                <a:lnTo>
                  <a:pt x="18003" y="26308"/>
                </a:lnTo>
                <a:lnTo>
                  <a:pt x="19227" y="25808"/>
                </a:lnTo>
                <a:lnTo>
                  <a:pt x="20397" y="25192"/>
                </a:lnTo>
                <a:lnTo>
                  <a:pt x="21522" y="24450"/>
                </a:lnTo>
                <a:lnTo>
                  <a:pt x="22593" y="23584"/>
                </a:lnTo>
                <a:lnTo>
                  <a:pt x="23093" y="23093"/>
                </a:lnTo>
                <a:lnTo>
                  <a:pt x="23093" y="23093"/>
                </a:lnTo>
                <a:lnTo>
                  <a:pt x="23576" y="22593"/>
                </a:lnTo>
                <a:lnTo>
                  <a:pt x="24442" y="21530"/>
                </a:lnTo>
                <a:lnTo>
                  <a:pt x="25183" y="20405"/>
                </a:lnTo>
                <a:lnTo>
                  <a:pt x="25808" y="19226"/>
                </a:lnTo>
                <a:lnTo>
                  <a:pt x="26299" y="18003"/>
                </a:lnTo>
                <a:lnTo>
                  <a:pt x="26674" y="16753"/>
                </a:lnTo>
                <a:lnTo>
                  <a:pt x="26916" y="15476"/>
                </a:lnTo>
                <a:lnTo>
                  <a:pt x="27041" y="14181"/>
                </a:lnTo>
                <a:lnTo>
                  <a:pt x="27041" y="12877"/>
                </a:lnTo>
                <a:lnTo>
                  <a:pt x="26916" y="11582"/>
                </a:lnTo>
                <a:lnTo>
                  <a:pt x="26674" y="10305"/>
                </a:lnTo>
                <a:lnTo>
                  <a:pt x="26299" y="9055"/>
                </a:lnTo>
                <a:lnTo>
                  <a:pt x="25808" y="7832"/>
                </a:lnTo>
                <a:lnTo>
                  <a:pt x="25183" y="6653"/>
                </a:lnTo>
                <a:lnTo>
                  <a:pt x="24442" y="5528"/>
                </a:lnTo>
                <a:lnTo>
                  <a:pt x="23576" y="4465"/>
                </a:lnTo>
                <a:lnTo>
                  <a:pt x="23093" y="3965"/>
                </a:lnTo>
                <a:lnTo>
                  <a:pt x="23093" y="3965"/>
                </a:lnTo>
                <a:lnTo>
                  <a:pt x="22593" y="3474"/>
                </a:lnTo>
                <a:lnTo>
                  <a:pt x="21522" y="2608"/>
                </a:lnTo>
                <a:lnTo>
                  <a:pt x="20397" y="1867"/>
                </a:lnTo>
                <a:lnTo>
                  <a:pt x="19218" y="1250"/>
                </a:lnTo>
                <a:lnTo>
                  <a:pt x="18003" y="750"/>
                </a:lnTo>
                <a:lnTo>
                  <a:pt x="16744" y="384"/>
                </a:lnTo>
                <a:lnTo>
                  <a:pt x="15467" y="134"/>
                </a:lnTo>
                <a:lnTo>
                  <a:pt x="14172" y="9"/>
                </a:lnTo>
                <a:lnTo>
                  <a:pt x="13521" y="0"/>
                </a:lnTo>
                <a:lnTo>
                  <a:pt x="13521" y="0"/>
                </a:lnTo>
                <a:lnTo>
                  <a:pt x="12878" y="9"/>
                </a:lnTo>
                <a:lnTo>
                  <a:pt x="11583" y="134"/>
                </a:lnTo>
                <a:lnTo>
                  <a:pt x="10297" y="384"/>
                </a:lnTo>
                <a:lnTo>
                  <a:pt x="9047" y="750"/>
                </a:lnTo>
                <a:lnTo>
                  <a:pt x="7823" y="1250"/>
                </a:lnTo>
                <a:lnTo>
                  <a:pt x="6644" y="1867"/>
                </a:lnTo>
                <a:lnTo>
                  <a:pt x="5519" y="2608"/>
                </a:lnTo>
                <a:lnTo>
                  <a:pt x="4457" y="3474"/>
                </a:lnTo>
                <a:lnTo>
                  <a:pt x="3957" y="3965"/>
                </a:lnTo>
                <a:close/>
              </a:path>
            </a:pathLst>
          </a:custGeom>
          <a:solidFill>
            <a:srgbClr val="F1F0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4" name="Google Shape;284;p32"/>
          <p:cNvGrpSpPr/>
          <p:nvPr/>
        </p:nvGrpSpPr>
        <p:grpSpPr>
          <a:xfrm>
            <a:off x="3484888" y="1782618"/>
            <a:ext cx="366269" cy="359907"/>
            <a:chOff x="-60988625" y="2310475"/>
            <a:chExt cx="316650" cy="311150"/>
          </a:xfrm>
        </p:grpSpPr>
        <p:sp>
          <p:nvSpPr>
            <p:cNvPr id="285" name="Google Shape;285;p32"/>
            <p:cNvSpPr/>
            <p:nvPr/>
          </p:nvSpPr>
          <p:spPr>
            <a:xfrm>
              <a:off x="-60988625" y="2310475"/>
              <a:ext cx="311125" cy="311150"/>
            </a:xfrm>
            <a:custGeom>
              <a:rect b="b" l="l" r="r" t="t"/>
              <a:pathLst>
                <a:path extrusionOk="0" h="12446" w="12445">
                  <a:moveTo>
                    <a:pt x="7877" y="883"/>
                  </a:moveTo>
                  <a:cubicBezTo>
                    <a:pt x="8097" y="883"/>
                    <a:pt x="8318" y="1072"/>
                    <a:pt x="8318" y="1324"/>
                  </a:cubicBezTo>
                  <a:lnTo>
                    <a:pt x="8318" y="10398"/>
                  </a:lnTo>
                  <a:cubicBezTo>
                    <a:pt x="8318" y="10870"/>
                    <a:pt x="8444" y="11311"/>
                    <a:pt x="8727" y="11626"/>
                  </a:cubicBezTo>
                  <a:lnTo>
                    <a:pt x="2111" y="11626"/>
                  </a:lnTo>
                  <a:cubicBezTo>
                    <a:pt x="1450" y="11626"/>
                    <a:pt x="851" y="11091"/>
                    <a:pt x="851" y="10398"/>
                  </a:cubicBezTo>
                  <a:lnTo>
                    <a:pt x="851" y="1324"/>
                  </a:lnTo>
                  <a:lnTo>
                    <a:pt x="820" y="1324"/>
                  </a:lnTo>
                  <a:cubicBezTo>
                    <a:pt x="820" y="1072"/>
                    <a:pt x="1009" y="883"/>
                    <a:pt x="1261" y="883"/>
                  </a:cubicBezTo>
                  <a:close/>
                  <a:moveTo>
                    <a:pt x="11500" y="10807"/>
                  </a:moveTo>
                  <a:cubicBezTo>
                    <a:pt x="11342" y="11280"/>
                    <a:pt x="10870" y="11626"/>
                    <a:pt x="10303" y="11626"/>
                  </a:cubicBezTo>
                  <a:cubicBezTo>
                    <a:pt x="9767" y="11626"/>
                    <a:pt x="9326" y="11280"/>
                    <a:pt x="9137" y="10807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30"/>
                  </a:cubicBezTo>
                  <a:lnTo>
                    <a:pt x="32" y="10334"/>
                  </a:lnTo>
                  <a:cubicBezTo>
                    <a:pt x="0" y="11563"/>
                    <a:pt x="946" y="12445"/>
                    <a:pt x="2080" y="12445"/>
                  </a:cubicBezTo>
                  <a:lnTo>
                    <a:pt x="10334" y="12445"/>
                  </a:lnTo>
                  <a:cubicBezTo>
                    <a:pt x="11500" y="12445"/>
                    <a:pt x="12445" y="11500"/>
                    <a:pt x="12445" y="10366"/>
                  </a:cubicBezTo>
                  <a:cubicBezTo>
                    <a:pt x="12445" y="10145"/>
                    <a:pt x="12224" y="9925"/>
                    <a:pt x="12004" y="9925"/>
                  </a:cubicBezTo>
                  <a:lnTo>
                    <a:pt x="9074" y="9925"/>
                  </a:lnTo>
                  <a:lnTo>
                    <a:pt x="9074" y="1230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2"/>
            <p:cNvSpPr/>
            <p:nvPr/>
          </p:nvSpPr>
          <p:spPr>
            <a:xfrm>
              <a:off x="-60947675" y="2353025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441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441"/>
                  </a:cubicBezTo>
                  <a:cubicBezTo>
                    <a:pt x="5829" y="189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-60947675" y="2415250"/>
              <a:ext cx="145725" cy="20500"/>
            </a:xfrm>
            <a:custGeom>
              <a:rect b="b" l="l" r="r" t="t"/>
              <a:pathLst>
                <a:path extrusionOk="0" h="820" w="5829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cubicBezTo>
                    <a:pt x="1" y="630"/>
                    <a:pt x="190" y="819"/>
                    <a:pt x="442" y="819"/>
                  </a:cubicBezTo>
                  <a:lnTo>
                    <a:pt x="5388" y="819"/>
                  </a:lnTo>
                  <a:cubicBezTo>
                    <a:pt x="5640" y="819"/>
                    <a:pt x="5829" y="630"/>
                    <a:pt x="5829" y="378"/>
                  </a:cubicBezTo>
                  <a:cubicBezTo>
                    <a:pt x="5829" y="158"/>
                    <a:pt x="5640" y="0"/>
                    <a:pt x="538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2"/>
            <p:cNvSpPr/>
            <p:nvPr/>
          </p:nvSpPr>
          <p:spPr>
            <a:xfrm>
              <a:off x="-60947675" y="2475875"/>
              <a:ext cx="145725" cy="22100"/>
            </a:xfrm>
            <a:custGeom>
              <a:rect b="b" l="l" r="r" t="t"/>
              <a:pathLst>
                <a:path extrusionOk="0" h="884" w="5829">
                  <a:moveTo>
                    <a:pt x="442" y="1"/>
                  </a:moveTo>
                  <a:cubicBezTo>
                    <a:pt x="190" y="1"/>
                    <a:pt x="1" y="221"/>
                    <a:pt x="1" y="442"/>
                  </a:cubicBezTo>
                  <a:cubicBezTo>
                    <a:pt x="1" y="694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94"/>
                    <a:pt x="5829" y="442"/>
                  </a:cubicBezTo>
                  <a:cubicBezTo>
                    <a:pt x="5829" y="221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-60947675" y="2538100"/>
              <a:ext cx="145725" cy="22075"/>
            </a:xfrm>
            <a:custGeom>
              <a:rect b="b" l="l" r="r" t="t"/>
              <a:pathLst>
                <a:path extrusionOk="0" h="883" w="5829">
                  <a:moveTo>
                    <a:pt x="442" y="1"/>
                  </a:moveTo>
                  <a:cubicBezTo>
                    <a:pt x="190" y="1"/>
                    <a:pt x="1" y="190"/>
                    <a:pt x="1" y="442"/>
                  </a:cubicBezTo>
                  <a:cubicBezTo>
                    <a:pt x="1" y="662"/>
                    <a:pt x="190" y="883"/>
                    <a:pt x="442" y="883"/>
                  </a:cubicBezTo>
                  <a:lnTo>
                    <a:pt x="5388" y="883"/>
                  </a:lnTo>
                  <a:cubicBezTo>
                    <a:pt x="5640" y="883"/>
                    <a:pt x="5829" y="662"/>
                    <a:pt x="5829" y="442"/>
                  </a:cubicBezTo>
                  <a:cubicBezTo>
                    <a:pt x="5829" y="190"/>
                    <a:pt x="5640" y="1"/>
                    <a:pt x="5388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-60740525" y="2312050"/>
              <a:ext cx="68550" cy="233950"/>
            </a:xfrm>
            <a:custGeom>
              <a:rect b="b" l="l" r="r" t="t"/>
              <a:pathLst>
                <a:path extrusionOk="0" h="9358" w="2742">
                  <a:moveTo>
                    <a:pt x="1796" y="789"/>
                  </a:moveTo>
                  <a:cubicBezTo>
                    <a:pt x="1891" y="789"/>
                    <a:pt x="1922" y="852"/>
                    <a:pt x="1922" y="946"/>
                  </a:cubicBezTo>
                  <a:lnTo>
                    <a:pt x="1922" y="1639"/>
                  </a:lnTo>
                  <a:lnTo>
                    <a:pt x="820" y="1639"/>
                  </a:lnTo>
                  <a:lnTo>
                    <a:pt x="820" y="946"/>
                  </a:lnTo>
                  <a:cubicBezTo>
                    <a:pt x="820" y="852"/>
                    <a:pt x="883" y="789"/>
                    <a:pt x="977" y="789"/>
                  </a:cubicBezTo>
                  <a:close/>
                  <a:moveTo>
                    <a:pt x="1922" y="2458"/>
                  </a:moveTo>
                  <a:lnTo>
                    <a:pt x="1922" y="6617"/>
                  </a:lnTo>
                  <a:lnTo>
                    <a:pt x="820" y="6617"/>
                  </a:lnTo>
                  <a:lnTo>
                    <a:pt x="820" y="2458"/>
                  </a:lnTo>
                  <a:close/>
                  <a:moveTo>
                    <a:pt x="1639" y="7436"/>
                  </a:moveTo>
                  <a:lnTo>
                    <a:pt x="1355" y="8035"/>
                  </a:lnTo>
                  <a:lnTo>
                    <a:pt x="1040" y="7436"/>
                  </a:lnTo>
                  <a:close/>
                  <a:moveTo>
                    <a:pt x="977" y="1"/>
                  </a:moveTo>
                  <a:cubicBezTo>
                    <a:pt x="410" y="1"/>
                    <a:pt x="1" y="410"/>
                    <a:pt x="1" y="946"/>
                  </a:cubicBezTo>
                  <a:lnTo>
                    <a:pt x="1" y="6995"/>
                  </a:lnTo>
                  <a:cubicBezTo>
                    <a:pt x="1" y="7090"/>
                    <a:pt x="1" y="7121"/>
                    <a:pt x="32" y="7184"/>
                  </a:cubicBezTo>
                  <a:lnTo>
                    <a:pt x="1009" y="9137"/>
                  </a:lnTo>
                  <a:cubicBezTo>
                    <a:pt x="1103" y="9295"/>
                    <a:pt x="1198" y="9358"/>
                    <a:pt x="1355" y="9358"/>
                  </a:cubicBezTo>
                  <a:cubicBezTo>
                    <a:pt x="1513" y="9358"/>
                    <a:pt x="1670" y="9295"/>
                    <a:pt x="1733" y="9137"/>
                  </a:cubicBezTo>
                  <a:lnTo>
                    <a:pt x="2678" y="7184"/>
                  </a:lnTo>
                  <a:cubicBezTo>
                    <a:pt x="2710" y="7153"/>
                    <a:pt x="2710" y="7090"/>
                    <a:pt x="2710" y="6995"/>
                  </a:cubicBezTo>
                  <a:lnTo>
                    <a:pt x="2710" y="946"/>
                  </a:lnTo>
                  <a:cubicBezTo>
                    <a:pt x="2741" y="410"/>
                    <a:pt x="2300" y="1"/>
                    <a:pt x="1796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p32"/>
          <p:cNvGrpSpPr/>
          <p:nvPr/>
        </p:nvGrpSpPr>
        <p:grpSpPr>
          <a:xfrm>
            <a:off x="3428363" y="3369151"/>
            <a:ext cx="366269" cy="368091"/>
            <a:chOff x="-62150375" y="2664925"/>
            <a:chExt cx="316650" cy="318225"/>
          </a:xfrm>
        </p:grpSpPr>
        <p:sp>
          <p:nvSpPr>
            <p:cNvPr id="292" name="Google Shape;292;p32"/>
            <p:cNvSpPr/>
            <p:nvPr/>
          </p:nvSpPr>
          <p:spPr>
            <a:xfrm>
              <a:off x="-62150375" y="2961850"/>
              <a:ext cx="316650" cy="21300"/>
            </a:xfrm>
            <a:custGeom>
              <a:rect b="b" l="l" r="r" t="t"/>
              <a:pathLst>
                <a:path extrusionOk="0" h="852" w="12666">
                  <a:moveTo>
                    <a:pt x="379" y="0"/>
                  </a:moveTo>
                  <a:cubicBezTo>
                    <a:pt x="158" y="0"/>
                    <a:pt x="1" y="189"/>
                    <a:pt x="1" y="410"/>
                  </a:cubicBezTo>
                  <a:cubicBezTo>
                    <a:pt x="1" y="662"/>
                    <a:pt x="190" y="851"/>
                    <a:pt x="379" y="851"/>
                  </a:cubicBezTo>
                  <a:lnTo>
                    <a:pt x="12225" y="851"/>
                  </a:lnTo>
                  <a:cubicBezTo>
                    <a:pt x="12477" y="851"/>
                    <a:pt x="12634" y="662"/>
                    <a:pt x="12634" y="410"/>
                  </a:cubicBezTo>
                  <a:cubicBezTo>
                    <a:pt x="12666" y="158"/>
                    <a:pt x="12477" y="0"/>
                    <a:pt x="12225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2"/>
            <p:cNvSpPr/>
            <p:nvPr/>
          </p:nvSpPr>
          <p:spPr>
            <a:xfrm>
              <a:off x="-62150375" y="2838200"/>
              <a:ext cx="82725" cy="102400"/>
            </a:xfrm>
            <a:custGeom>
              <a:rect b="b" l="l" r="r" t="t"/>
              <a:pathLst>
                <a:path extrusionOk="0" h="4096" w="3309">
                  <a:moveTo>
                    <a:pt x="2363" y="756"/>
                  </a:moveTo>
                  <a:cubicBezTo>
                    <a:pt x="2427" y="756"/>
                    <a:pt x="2521" y="851"/>
                    <a:pt x="2521" y="914"/>
                  </a:cubicBezTo>
                  <a:lnTo>
                    <a:pt x="2521" y="3119"/>
                  </a:lnTo>
                  <a:cubicBezTo>
                    <a:pt x="2521" y="3214"/>
                    <a:pt x="2427" y="3245"/>
                    <a:pt x="2363" y="3245"/>
                  </a:cubicBezTo>
                  <a:lnTo>
                    <a:pt x="977" y="3245"/>
                  </a:lnTo>
                  <a:cubicBezTo>
                    <a:pt x="883" y="3245"/>
                    <a:pt x="820" y="3151"/>
                    <a:pt x="820" y="3119"/>
                  </a:cubicBezTo>
                  <a:lnTo>
                    <a:pt x="820" y="914"/>
                  </a:lnTo>
                  <a:cubicBezTo>
                    <a:pt x="820" y="851"/>
                    <a:pt x="883" y="756"/>
                    <a:pt x="977" y="756"/>
                  </a:cubicBezTo>
                  <a:close/>
                  <a:moveTo>
                    <a:pt x="946" y="0"/>
                  </a:moveTo>
                  <a:cubicBezTo>
                    <a:pt x="379" y="0"/>
                    <a:pt x="1" y="441"/>
                    <a:pt x="1" y="945"/>
                  </a:cubicBezTo>
                  <a:lnTo>
                    <a:pt x="1" y="3151"/>
                  </a:lnTo>
                  <a:cubicBezTo>
                    <a:pt x="1" y="3686"/>
                    <a:pt x="410" y="4096"/>
                    <a:pt x="946" y="4096"/>
                  </a:cubicBezTo>
                  <a:lnTo>
                    <a:pt x="2300" y="4096"/>
                  </a:lnTo>
                  <a:cubicBezTo>
                    <a:pt x="2868" y="4096"/>
                    <a:pt x="3309" y="3686"/>
                    <a:pt x="3309" y="3151"/>
                  </a:cubicBezTo>
                  <a:lnTo>
                    <a:pt x="3309" y="945"/>
                  </a:lnTo>
                  <a:cubicBezTo>
                    <a:pt x="3309" y="410"/>
                    <a:pt x="2868" y="0"/>
                    <a:pt x="2300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2"/>
            <p:cNvSpPr/>
            <p:nvPr/>
          </p:nvSpPr>
          <p:spPr>
            <a:xfrm>
              <a:off x="-62033800" y="2664925"/>
              <a:ext cx="82725" cy="274900"/>
            </a:xfrm>
            <a:custGeom>
              <a:rect b="b" l="l" r="r" t="t"/>
              <a:pathLst>
                <a:path extrusionOk="0" h="10996" w="3309">
                  <a:moveTo>
                    <a:pt x="2332" y="788"/>
                  </a:moveTo>
                  <a:cubicBezTo>
                    <a:pt x="2426" y="851"/>
                    <a:pt x="2489" y="882"/>
                    <a:pt x="2489" y="945"/>
                  </a:cubicBezTo>
                  <a:lnTo>
                    <a:pt x="2489" y="10050"/>
                  </a:lnTo>
                  <a:cubicBezTo>
                    <a:pt x="2489" y="10145"/>
                    <a:pt x="2426" y="10176"/>
                    <a:pt x="2332" y="10176"/>
                  </a:cubicBezTo>
                  <a:lnTo>
                    <a:pt x="946" y="10176"/>
                  </a:lnTo>
                  <a:cubicBezTo>
                    <a:pt x="882" y="10176"/>
                    <a:pt x="851" y="10082"/>
                    <a:pt x="851" y="10050"/>
                  </a:cubicBezTo>
                  <a:lnTo>
                    <a:pt x="851" y="945"/>
                  </a:lnTo>
                  <a:cubicBezTo>
                    <a:pt x="851" y="882"/>
                    <a:pt x="914" y="788"/>
                    <a:pt x="946" y="788"/>
                  </a:cubicBezTo>
                  <a:close/>
                  <a:moveTo>
                    <a:pt x="946" y="0"/>
                  </a:moveTo>
                  <a:cubicBezTo>
                    <a:pt x="410" y="0"/>
                    <a:pt x="0" y="441"/>
                    <a:pt x="0" y="945"/>
                  </a:cubicBezTo>
                  <a:lnTo>
                    <a:pt x="0" y="10050"/>
                  </a:lnTo>
                  <a:cubicBezTo>
                    <a:pt x="0" y="10617"/>
                    <a:pt x="441" y="10995"/>
                    <a:pt x="946" y="10995"/>
                  </a:cubicBezTo>
                  <a:lnTo>
                    <a:pt x="2332" y="10995"/>
                  </a:lnTo>
                  <a:cubicBezTo>
                    <a:pt x="2899" y="10995"/>
                    <a:pt x="3308" y="10554"/>
                    <a:pt x="3308" y="10050"/>
                  </a:cubicBezTo>
                  <a:lnTo>
                    <a:pt x="3308" y="945"/>
                  </a:lnTo>
                  <a:cubicBezTo>
                    <a:pt x="3308" y="410"/>
                    <a:pt x="2899" y="0"/>
                    <a:pt x="2332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2"/>
            <p:cNvSpPr/>
            <p:nvPr/>
          </p:nvSpPr>
          <p:spPr>
            <a:xfrm>
              <a:off x="-61917225" y="2754700"/>
              <a:ext cx="83500" cy="185900"/>
            </a:xfrm>
            <a:custGeom>
              <a:rect b="b" l="l" r="r" t="t"/>
              <a:pathLst>
                <a:path extrusionOk="0" h="7436" w="3340">
                  <a:moveTo>
                    <a:pt x="2394" y="788"/>
                  </a:moveTo>
                  <a:cubicBezTo>
                    <a:pt x="2489" y="788"/>
                    <a:pt x="2520" y="883"/>
                    <a:pt x="2520" y="946"/>
                  </a:cubicBezTo>
                  <a:lnTo>
                    <a:pt x="2520" y="6459"/>
                  </a:lnTo>
                  <a:cubicBezTo>
                    <a:pt x="2520" y="6554"/>
                    <a:pt x="2426" y="6585"/>
                    <a:pt x="2394" y="6585"/>
                  </a:cubicBezTo>
                  <a:lnTo>
                    <a:pt x="1008" y="6585"/>
                  </a:lnTo>
                  <a:cubicBezTo>
                    <a:pt x="945" y="6585"/>
                    <a:pt x="851" y="6491"/>
                    <a:pt x="851" y="6459"/>
                  </a:cubicBezTo>
                  <a:lnTo>
                    <a:pt x="851" y="946"/>
                  </a:lnTo>
                  <a:cubicBezTo>
                    <a:pt x="851" y="883"/>
                    <a:pt x="945" y="788"/>
                    <a:pt x="1008" y="788"/>
                  </a:cubicBezTo>
                  <a:close/>
                  <a:moveTo>
                    <a:pt x="977" y="1"/>
                  </a:moveTo>
                  <a:cubicBezTo>
                    <a:pt x="441" y="1"/>
                    <a:pt x="0" y="442"/>
                    <a:pt x="0" y="977"/>
                  </a:cubicBezTo>
                  <a:lnTo>
                    <a:pt x="0" y="6491"/>
                  </a:lnTo>
                  <a:cubicBezTo>
                    <a:pt x="0" y="7058"/>
                    <a:pt x="441" y="7436"/>
                    <a:pt x="977" y="7436"/>
                  </a:cubicBezTo>
                  <a:lnTo>
                    <a:pt x="2363" y="7436"/>
                  </a:lnTo>
                  <a:cubicBezTo>
                    <a:pt x="2899" y="7436"/>
                    <a:pt x="3308" y="7026"/>
                    <a:pt x="3308" y="6491"/>
                  </a:cubicBezTo>
                  <a:lnTo>
                    <a:pt x="3308" y="977"/>
                  </a:lnTo>
                  <a:cubicBezTo>
                    <a:pt x="3340" y="442"/>
                    <a:pt x="2899" y="1"/>
                    <a:pt x="2363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32"/>
          <p:cNvGrpSpPr/>
          <p:nvPr/>
        </p:nvGrpSpPr>
        <p:grpSpPr>
          <a:xfrm>
            <a:off x="4899438" y="3368240"/>
            <a:ext cx="366269" cy="369913"/>
            <a:chOff x="-64764500" y="2280550"/>
            <a:chExt cx="316650" cy="319800"/>
          </a:xfrm>
        </p:grpSpPr>
        <p:sp>
          <p:nvSpPr>
            <p:cNvPr id="297" name="Google Shape;297;p32"/>
            <p:cNvSpPr/>
            <p:nvPr/>
          </p:nvSpPr>
          <p:spPr>
            <a:xfrm>
              <a:off x="-64764500" y="2280550"/>
              <a:ext cx="316650" cy="319800"/>
            </a:xfrm>
            <a:custGeom>
              <a:rect b="b" l="l" r="r" t="t"/>
              <a:pathLst>
                <a:path extrusionOk="0" h="12792" w="12666">
                  <a:moveTo>
                    <a:pt x="11405" y="820"/>
                  </a:moveTo>
                  <a:cubicBezTo>
                    <a:pt x="11657" y="820"/>
                    <a:pt x="11815" y="1009"/>
                    <a:pt x="11815" y="1261"/>
                  </a:cubicBezTo>
                  <a:cubicBezTo>
                    <a:pt x="11815" y="1481"/>
                    <a:pt x="11657" y="1670"/>
                    <a:pt x="11405" y="1670"/>
                  </a:cubicBezTo>
                  <a:lnTo>
                    <a:pt x="1229" y="1670"/>
                  </a:lnTo>
                  <a:cubicBezTo>
                    <a:pt x="977" y="1670"/>
                    <a:pt x="788" y="1481"/>
                    <a:pt x="788" y="1261"/>
                  </a:cubicBezTo>
                  <a:cubicBezTo>
                    <a:pt x="788" y="1009"/>
                    <a:pt x="977" y="820"/>
                    <a:pt x="1229" y="820"/>
                  </a:cubicBezTo>
                  <a:close/>
                  <a:moveTo>
                    <a:pt x="10996" y="2521"/>
                  </a:moveTo>
                  <a:lnTo>
                    <a:pt x="10996" y="8286"/>
                  </a:lnTo>
                  <a:lnTo>
                    <a:pt x="1607" y="8286"/>
                  </a:lnTo>
                  <a:lnTo>
                    <a:pt x="1607" y="2521"/>
                  </a:lnTo>
                  <a:close/>
                  <a:moveTo>
                    <a:pt x="6302" y="11027"/>
                  </a:moveTo>
                  <a:cubicBezTo>
                    <a:pt x="6554" y="11027"/>
                    <a:pt x="6743" y="11216"/>
                    <a:pt x="6743" y="11437"/>
                  </a:cubicBezTo>
                  <a:cubicBezTo>
                    <a:pt x="6743" y="11689"/>
                    <a:pt x="6522" y="11878"/>
                    <a:pt x="6302" y="11878"/>
                  </a:cubicBezTo>
                  <a:cubicBezTo>
                    <a:pt x="6050" y="11878"/>
                    <a:pt x="5892" y="11689"/>
                    <a:pt x="5892" y="11437"/>
                  </a:cubicBezTo>
                  <a:cubicBezTo>
                    <a:pt x="5892" y="11216"/>
                    <a:pt x="6113" y="11027"/>
                    <a:pt x="6302" y="11027"/>
                  </a:cubicBezTo>
                  <a:close/>
                  <a:moveTo>
                    <a:pt x="1229" y="1"/>
                  </a:moveTo>
                  <a:cubicBezTo>
                    <a:pt x="536" y="1"/>
                    <a:pt x="1" y="536"/>
                    <a:pt x="1" y="1261"/>
                  </a:cubicBezTo>
                  <a:cubicBezTo>
                    <a:pt x="1" y="1797"/>
                    <a:pt x="347" y="2238"/>
                    <a:pt x="820" y="2427"/>
                  </a:cubicBezTo>
                  <a:lnTo>
                    <a:pt x="820" y="8286"/>
                  </a:lnTo>
                  <a:lnTo>
                    <a:pt x="442" y="8286"/>
                  </a:lnTo>
                  <a:cubicBezTo>
                    <a:pt x="190" y="8286"/>
                    <a:pt x="32" y="8507"/>
                    <a:pt x="32" y="8728"/>
                  </a:cubicBezTo>
                  <a:cubicBezTo>
                    <a:pt x="32" y="8980"/>
                    <a:pt x="221" y="9169"/>
                    <a:pt x="442" y="9169"/>
                  </a:cubicBezTo>
                  <a:lnTo>
                    <a:pt x="5955" y="9169"/>
                  </a:lnTo>
                  <a:lnTo>
                    <a:pt x="5955" y="10334"/>
                  </a:lnTo>
                  <a:cubicBezTo>
                    <a:pt x="5483" y="10492"/>
                    <a:pt x="5104" y="10964"/>
                    <a:pt x="5104" y="11531"/>
                  </a:cubicBezTo>
                  <a:cubicBezTo>
                    <a:pt x="5104" y="12193"/>
                    <a:pt x="5672" y="12792"/>
                    <a:pt x="6333" y="12792"/>
                  </a:cubicBezTo>
                  <a:cubicBezTo>
                    <a:pt x="6995" y="12792"/>
                    <a:pt x="7593" y="12225"/>
                    <a:pt x="7593" y="11531"/>
                  </a:cubicBezTo>
                  <a:cubicBezTo>
                    <a:pt x="7593" y="10964"/>
                    <a:pt x="7247" y="10555"/>
                    <a:pt x="6774" y="10334"/>
                  </a:cubicBezTo>
                  <a:lnTo>
                    <a:pt x="6774" y="9169"/>
                  </a:lnTo>
                  <a:lnTo>
                    <a:pt x="12288" y="9169"/>
                  </a:lnTo>
                  <a:cubicBezTo>
                    <a:pt x="12508" y="9169"/>
                    <a:pt x="12666" y="8980"/>
                    <a:pt x="12666" y="8728"/>
                  </a:cubicBezTo>
                  <a:cubicBezTo>
                    <a:pt x="12666" y="8507"/>
                    <a:pt x="12477" y="8286"/>
                    <a:pt x="12288" y="8286"/>
                  </a:cubicBezTo>
                  <a:lnTo>
                    <a:pt x="11847" y="8286"/>
                  </a:lnTo>
                  <a:lnTo>
                    <a:pt x="11847" y="2427"/>
                  </a:lnTo>
                  <a:cubicBezTo>
                    <a:pt x="12319" y="2238"/>
                    <a:pt x="12634" y="1797"/>
                    <a:pt x="12634" y="1261"/>
                  </a:cubicBezTo>
                  <a:cubicBezTo>
                    <a:pt x="12634" y="568"/>
                    <a:pt x="12099" y="1"/>
                    <a:pt x="11405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2"/>
            <p:cNvSpPr/>
            <p:nvPr/>
          </p:nvSpPr>
          <p:spPr>
            <a:xfrm>
              <a:off x="-64679425" y="2364825"/>
              <a:ext cx="146500" cy="102450"/>
            </a:xfrm>
            <a:custGeom>
              <a:rect b="b" l="l" r="r" t="t"/>
              <a:pathLst>
                <a:path extrusionOk="0" h="4098" w="5860">
                  <a:moveTo>
                    <a:pt x="3749" y="1"/>
                  </a:moveTo>
                  <a:cubicBezTo>
                    <a:pt x="3529" y="1"/>
                    <a:pt x="3371" y="190"/>
                    <a:pt x="3371" y="442"/>
                  </a:cubicBezTo>
                  <a:cubicBezTo>
                    <a:pt x="3371" y="662"/>
                    <a:pt x="3560" y="820"/>
                    <a:pt x="3749" y="820"/>
                  </a:cubicBezTo>
                  <a:lnTo>
                    <a:pt x="4442" y="820"/>
                  </a:lnTo>
                  <a:lnTo>
                    <a:pt x="2930" y="2332"/>
                  </a:lnTo>
                  <a:lnTo>
                    <a:pt x="2395" y="1765"/>
                  </a:lnTo>
                  <a:cubicBezTo>
                    <a:pt x="2316" y="1686"/>
                    <a:pt x="2206" y="1647"/>
                    <a:pt x="2095" y="1647"/>
                  </a:cubicBezTo>
                  <a:cubicBezTo>
                    <a:pt x="1985" y="1647"/>
                    <a:pt x="1875" y="1686"/>
                    <a:pt x="1796" y="1765"/>
                  </a:cubicBezTo>
                  <a:lnTo>
                    <a:pt x="126" y="3435"/>
                  </a:lnTo>
                  <a:cubicBezTo>
                    <a:pt x="0" y="3592"/>
                    <a:pt x="0" y="3844"/>
                    <a:pt x="126" y="4033"/>
                  </a:cubicBezTo>
                  <a:cubicBezTo>
                    <a:pt x="195" y="4075"/>
                    <a:pt x="288" y="4098"/>
                    <a:pt x="384" y="4098"/>
                  </a:cubicBezTo>
                  <a:cubicBezTo>
                    <a:pt x="507" y="4098"/>
                    <a:pt x="636" y="4059"/>
                    <a:pt x="725" y="3970"/>
                  </a:cubicBezTo>
                  <a:lnTo>
                    <a:pt x="2111" y="2616"/>
                  </a:lnTo>
                  <a:lnTo>
                    <a:pt x="2647" y="3151"/>
                  </a:lnTo>
                  <a:cubicBezTo>
                    <a:pt x="2725" y="3230"/>
                    <a:pt x="2836" y="3269"/>
                    <a:pt x="2946" y="3269"/>
                  </a:cubicBezTo>
                  <a:cubicBezTo>
                    <a:pt x="3056" y="3269"/>
                    <a:pt x="3166" y="3230"/>
                    <a:pt x="3245" y="3151"/>
                  </a:cubicBezTo>
                  <a:lnTo>
                    <a:pt x="5009" y="1387"/>
                  </a:lnTo>
                  <a:lnTo>
                    <a:pt x="5009" y="2049"/>
                  </a:lnTo>
                  <a:cubicBezTo>
                    <a:pt x="5009" y="2269"/>
                    <a:pt x="5230" y="2490"/>
                    <a:pt x="5451" y="2490"/>
                  </a:cubicBezTo>
                  <a:cubicBezTo>
                    <a:pt x="5703" y="2490"/>
                    <a:pt x="5860" y="2269"/>
                    <a:pt x="5860" y="2049"/>
                  </a:cubicBezTo>
                  <a:lnTo>
                    <a:pt x="5860" y="410"/>
                  </a:lnTo>
                  <a:cubicBezTo>
                    <a:pt x="5860" y="158"/>
                    <a:pt x="5640" y="1"/>
                    <a:pt x="5419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" name="Google Shape;299;p32"/>
          <p:cNvGrpSpPr/>
          <p:nvPr/>
        </p:nvGrpSpPr>
        <p:grpSpPr>
          <a:xfrm>
            <a:off x="4899269" y="1737170"/>
            <a:ext cx="368091" cy="334402"/>
            <a:chOff x="-62518200" y="2692475"/>
            <a:chExt cx="318225" cy="289100"/>
          </a:xfrm>
        </p:grpSpPr>
        <p:sp>
          <p:nvSpPr>
            <p:cNvPr id="300" name="Google Shape;300;p32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2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32"/>
          <p:cNvSpPr txBox="1"/>
          <p:nvPr/>
        </p:nvSpPr>
        <p:spPr>
          <a:xfrm>
            <a:off x="3212325" y="2475300"/>
            <a:ext cx="911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2000">
                <a:solidFill>
                  <a:srgbClr val="4B85CF"/>
                </a:solidFill>
                <a:latin typeface="Fira Sans"/>
                <a:ea typeface="Fira Sans"/>
                <a:cs typeface="Fira Sans"/>
                <a:sym typeface="Fira Sans"/>
              </a:rPr>
              <a:t>20</a:t>
            </a:r>
            <a:r>
              <a:rPr b="1" lang="hr" sz="2000">
                <a:solidFill>
                  <a:srgbClr val="4B85CF"/>
                </a:solidFill>
                <a:latin typeface="Fira Sans"/>
                <a:ea typeface="Fira Sans"/>
                <a:cs typeface="Fira Sans"/>
                <a:sym typeface="Fira Sans"/>
              </a:rPr>
              <a:t>%</a:t>
            </a:r>
            <a:endParaRPr b="1" sz="2000">
              <a:solidFill>
                <a:srgbClr val="4B85C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3" name="Google Shape;303;p32"/>
          <p:cNvSpPr txBox="1"/>
          <p:nvPr/>
        </p:nvSpPr>
        <p:spPr>
          <a:xfrm>
            <a:off x="3155800" y="4065925"/>
            <a:ext cx="911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1900">
                <a:solidFill>
                  <a:srgbClr val="49D47D"/>
                </a:solidFill>
                <a:latin typeface="Fira Sans"/>
                <a:ea typeface="Fira Sans"/>
                <a:cs typeface="Fira Sans"/>
                <a:sym typeface="Fira Sans"/>
              </a:rPr>
              <a:t>10</a:t>
            </a:r>
            <a:r>
              <a:rPr b="1" lang="hr" sz="1900">
                <a:solidFill>
                  <a:srgbClr val="49D47D"/>
                </a:solidFill>
                <a:latin typeface="Fira Sans"/>
                <a:ea typeface="Fira Sans"/>
                <a:cs typeface="Fira Sans"/>
                <a:sym typeface="Fira Sans"/>
              </a:rPr>
              <a:t>%</a:t>
            </a:r>
            <a:endParaRPr b="1" sz="1900">
              <a:solidFill>
                <a:srgbClr val="49D47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4" name="Google Shape;304;p32"/>
          <p:cNvSpPr txBox="1"/>
          <p:nvPr/>
        </p:nvSpPr>
        <p:spPr>
          <a:xfrm>
            <a:off x="4626875" y="4065925"/>
            <a:ext cx="911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1900">
                <a:solidFill>
                  <a:srgbClr val="4B85CF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r>
              <a:rPr b="1" lang="hr" sz="1900">
                <a:solidFill>
                  <a:srgbClr val="4B85CF"/>
                </a:solidFill>
                <a:latin typeface="Fira Sans"/>
                <a:ea typeface="Fira Sans"/>
                <a:cs typeface="Fira Sans"/>
                <a:sym typeface="Fira Sans"/>
              </a:rPr>
              <a:t>%</a:t>
            </a:r>
            <a:endParaRPr b="1" sz="1900">
              <a:solidFill>
                <a:srgbClr val="4B85C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05" name="Google Shape;305;p32"/>
          <p:cNvSpPr txBox="1"/>
          <p:nvPr/>
        </p:nvSpPr>
        <p:spPr>
          <a:xfrm>
            <a:off x="4626700" y="2475300"/>
            <a:ext cx="911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1900">
                <a:solidFill>
                  <a:srgbClr val="1AAD7A"/>
                </a:solidFill>
                <a:latin typeface="Fira Sans"/>
                <a:ea typeface="Fira Sans"/>
                <a:cs typeface="Fira Sans"/>
                <a:sym typeface="Fira Sans"/>
              </a:rPr>
              <a:t>64</a:t>
            </a:r>
            <a:r>
              <a:rPr b="1" lang="hr" sz="1900">
                <a:solidFill>
                  <a:srgbClr val="1AAD7A"/>
                </a:solidFill>
                <a:latin typeface="Fira Sans"/>
                <a:ea typeface="Fira Sans"/>
                <a:cs typeface="Fira Sans"/>
                <a:sym typeface="Fira Sans"/>
              </a:rPr>
              <a:t>%</a:t>
            </a:r>
            <a:endParaRPr b="1" sz="1900">
              <a:solidFill>
                <a:srgbClr val="1AAD7A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cxnSp>
        <p:nvCxnSpPr>
          <p:cNvPr id="306" name="Google Shape;306;p32"/>
          <p:cNvCxnSpPr/>
          <p:nvPr/>
        </p:nvCxnSpPr>
        <p:spPr>
          <a:xfrm rot="10800000">
            <a:off x="2409213" y="1960138"/>
            <a:ext cx="629700" cy="0"/>
          </a:xfrm>
          <a:prstGeom prst="straightConnector1">
            <a:avLst/>
          </a:prstGeom>
          <a:noFill/>
          <a:ln cap="flat" cmpd="sng" w="19050">
            <a:solidFill>
              <a:srgbClr val="5AA1F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07" name="Google Shape;307;p32"/>
          <p:cNvCxnSpPr/>
          <p:nvPr/>
        </p:nvCxnSpPr>
        <p:spPr>
          <a:xfrm rot="10800000">
            <a:off x="5705675" y="1960138"/>
            <a:ext cx="629700" cy="0"/>
          </a:xfrm>
          <a:prstGeom prst="straightConnector1">
            <a:avLst/>
          </a:prstGeom>
          <a:noFill/>
          <a:ln cap="flat" cmpd="sng" w="19050">
            <a:solidFill>
              <a:srgbClr val="22C45E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08" name="Google Shape;308;p32"/>
          <p:cNvCxnSpPr/>
          <p:nvPr/>
        </p:nvCxnSpPr>
        <p:spPr>
          <a:xfrm rot="10800000">
            <a:off x="5705675" y="3589088"/>
            <a:ext cx="629700" cy="0"/>
          </a:xfrm>
          <a:prstGeom prst="straightConnector1">
            <a:avLst/>
          </a:prstGeom>
          <a:noFill/>
          <a:ln cap="flat" cmpd="sng" w="19050">
            <a:solidFill>
              <a:srgbClr val="5AA1F1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309" name="Google Shape;309;p32"/>
          <p:cNvCxnSpPr/>
          <p:nvPr/>
        </p:nvCxnSpPr>
        <p:spPr>
          <a:xfrm rot="10800000">
            <a:off x="2409225" y="3681463"/>
            <a:ext cx="629700" cy="0"/>
          </a:xfrm>
          <a:prstGeom prst="straightConnector1">
            <a:avLst/>
          </a:prstGeom>
          <a:noFill/>
          <a:ln cap="flat" cmpd="sng" w="19050">
            <a:solidFill>
              <a:srgbClr val="22C45E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310" name="Google Shape;310;p32"/>
          <p:cNvSpPr txBox="1"/>
          <p:nvPr/>
        </p:nvSpPr>
        <p:spPr>
          <a:xfrm>
            <a:off x="855525" y="1757513"/>
            <a:ext cx="19131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2000">
                <a:solidFill>
                  <a:srgbClr val="4B85CF"/>
                </a:solidFill>
                <a:latin typeface="Fira Sans"/>
                <a:ea typeface="Fira Sans"/>
                <a:cs typeface="Fira Sans"/>
                <a:sym typeface="Fira Sans"/>
              </a:rPr>
              <a:t>MARKETING</a:t>
            </a:r>
            <a:endParaRPr b="1" sz="2000">
              <a:solidFill>
                <a:srgbClr val="4B85C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1" name="Google Shape;311;p32"/>
          <p:cNvSpPr txBox="1"/>
          <p:nvPr/>
        </p:nvSpPr>
        <p:spPr>
          <a:xfrm>
            <a:off x="1824850" y="3476425"/>
            <a:ext cx="4980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2000">
                <a:solidFill>
                  <a:srgbClr val="49D47D"/>
                </a:solidFill>
                <a:latin typeface="Fira Sans"/>
                <a:ea typeface="Fira Sans"/>
                <a:cs typeface="Fira Sans"/>
                <a:sym typeface="Fira Sans"/>
              </a:rPr>
              <a:t>PR</a:t>
            </a:r>
            <a:endParaRPr b="1" sz="2000">
              <a:solidFill>
                <a:srgbClr val="49D47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2" name="Google Shape;312;p32"/>
          <p:cNvSpPr txBox="1"/>
          <p:nvPr/>
        </p:nvSpPr>
        <p:spPr>
          <a:xfrm>
            <a:off x="5836675" y="1757525"/>
            <a:ext cx="19131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2000">
                <a:solidFill>
                  <a:srgbClr val="1AAD7A"/>
                </a:solidFill>
                <a:latin typeface="Fira Sans"/>
                <a:ea typeface="Fira Sans"/>
                <a:cs typeface="Fira Sans"/>
                <a:sym typeface="Fira Sans"/>
              </a:rPr>
              <a:t>HONORARI</a:t>
            </a:r>
            <a:endParaRPr b="1" sz="2000">
              <a:solidFill>
                <a:srgbClr val="1AAD7A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13" name="Google Shape;313;p32"/>
          <p:cNvSpPr txBox="1"/>
          <p:nvPr/>
        </p:nvSpPr>
        <p:spPr>
          <a:xfrm>
            <a:off x="5672750" y="3384050"/>
            <a:ext cx="19131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2000">
                <a:solidFill>
                  <a:srgbClr val="4B85CF"/>
                </a:solidFill>
                <a:latin typeface="Fira Sans"/>
                <a:ea typeface="Fira Sans"/>
                <a:cs typeface="Fira Sans"/>
                <a:sym typeface="Fira Sans"/>
              </a:rPr>
              <a:t>OPREMA</a:t>
            </a:r>
            <a:endParaRPr b="1" sz="2000">
              <a:solidFill>
                <a:srgbClr val="4B85C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850" y="859275"/>
            <a:ext cx="3168075" cy="316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800"/>
            <a:ext cx="9144000" cy="4562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375" y="0"/>
            <a:ext cx="7760676" cy="497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3666830" y="2197225"/>
            <a:ext cx="2407200" cy="173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7"/>
          <p:cNvSpPr/>
          <p:nvPr/>
        </p:nvSpPr>
        <p:spPr>
          <a:xfrm>
            <a:off x="888525" y="2377375"/>
            <a:ext cx="2063700" cy="758100"/>
          </a:xfrm>
          <a:prstGeom prst="rect">
            <a:avLst/>
          </a:prstGeom>
          <a:solidFill>
            <a:srgbClr val="D5F1BA"/>
          </a:solidFill>
          <a:ln cap="flat" cmpd="sng" w="9525">
            <a:solidFill>
              <a:srgbClr val="D5F1B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7"/>
          <p:cNvSpPr/>
          <p:nvPr/>
        </p:nvSpPr>
        <p:spPr>
          <a:xfrm>
            <a:off x="1108175" y="1431600"/>
            <a:ext cx="1666500" cy="512100"/>
          </a:xfrm>
          <a:prstGeom prst="rect">
            <a:avLst/>
          </a:prstGeom>
          <a:solidFill>
            <a:srgbClr val="D5F1BA"/>
          </a:solidFill>
          <a:ln cap="flat" cmpd="sng" w="9525">
            <a:solidFill>
              <a:srgbClr val="D5F1B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7"/>
          <p:cNvSpPr/>
          <p:nvPr/>
        </p:nvSpPr>
        <p:spPr>
          <a:xfrm>
            <a:off x="3581625" y="2377375"/>
            <a:ext cx="2544600" cy="758100"/>
          </a:xfrm>
          <a:prstGeom prst="rect">
            <a:avLst/>
          </a:prstGeom>
          <a:solidFill>
            <a:srgbClr val="D5F1BA"/>
          </a:solidFill>
          <a:ln cap="flat" cmpd="sng" w="9525">
            <a:solidFill>
              <a:srgbClr val="D5F1B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2127900" y="3597100"/>
            <a:ext cx="2302800" cy="1167900"/>
          </a:xfrm>
          <a:prstGeom prst="rect">
            <a:avLst/>
          </a:prstGeom>
          <a:solidFill>
            <a:srgbClr val="D5F1BA"/>
          </a:solidFill>
          <a:ln cap="flat" cmpd="sng" w="9525">
            <a:solidFill>
              <a:srgbClr val="D5F1B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/>
          <p:nvPr/>
        </p:nvSpPr>
        <p:spPr>
          <a:xfrm>
            <a:off x="6555450" y="1729675"/>
            <a:ext cx="1666500" cy="1108200"/>
          </a:xfrm>
          <a:prstGeom prst="rect">
            <a:avLst/>
          </a:prstGeom>
          <a:solidFill>
            <a:srgbClr val="D5F1BA"/>
          </a:solidFill>
          <a:ln cap="flat" cmpd="sng" w="9525">
            <a:solidFill>
              <a:srgbClr val="D5F1BA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1108175" y="1364400"/>
            <a:ext cx="1524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/>
              <a:t>Određeni objekti se mogu pokupiti pritiskom prsta na njih na ekranu.</a:t>
            </a:r>
            <a:endParaRPr sz="1000"/>
          </a:p>
        </p:txBody>
      </p:sp>
      <p:sp>
        <p:nvSpPr>
          <p:cNvPr id="84" name="Google Shape;84;p17"/>
          <p:cNvSpPr txBox="1"/>
          <p:nvPr/>
        </p:nvSpPr>
        <p:spPr>
          <a:xfrm>
            <a:off x="888525" y="2403800"/>
            <a:ext cx="2063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/>
              <a:t>Igrač se kreće držanjem prsta na ekranu</a:t>
            </a:r>
            <a:r>
              <a:rPr lang="hr" sz="1000"/>
              <a:t>, te se Boško onda kreće prema mjestu gdje igrač drži prst.</a:t>
            </a:r>
            <a:endParaRPr sz="1000"/>
          </a:p>
        </p:txBody>
      </p:sp>
      <p:sp>
        <p:nvSpPr>
          <p:cNvPr id="85" name="Google Shape;85;p17"/>
          <p:cNvSpPr txBox="1"/>
          <p:nvPr/>
        </p:nvSpPr>
        <p:spPr>
          <a:xfrm>
            <a:off x="3607725" y="2356225"/>
            <a:ext cx="24924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/>
              <a:t>Pritiskom prsta na vlasnika kada smo mu blizu će ga vezati za ili odvezati od igrača, te će igrač vlasnika moći vući sa sobom kako se nastavi kretati.</a:t>
            </a:r>
            <a:endParaRPr sz="1000"/>
          </a:p>
        </p:txBody>
      </p:sp>
      <p:sp>
        <p:nvSpPr>
          <p:cNvPr id="86" name="Google Shape;86;p17"/>
          <p:cNvSpPr txBox="1"/>
          <p:nvPr/>
        </p:nvSpPr>
        <p:spPr>
          <a:xfrm>
            <a:off x="2059200" y="3569150"/>
            <a:ext cx="2407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Pritiskom prsta na određene NPCjeve i objekte na ekranu će se prikazati kućica s varirajućim tekstom</a:t>
            </a:r>
            <a:r>
              <a:rPr lang="hr" sz="1000">
                <a:solidFill>
                  <a:schemeClr val="dk1"/>
                </a:solidFill>
              </a:rPr>
              <a:t>. Isto tako postoji mogućnost će doći do promjene kod objekata, NPCjeva i statusa završenosti kod zadataka unutar nivoa zbog interakcije.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6555450" y="1729675"/>
            <a:ext cx="1666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/>
              <a:t>Objekti se mogu baciti u određenom smjeru tako da se prstom pritisne na igrača, te objekt padne na pod u smjeru u kojem je igrač okrenut.</a:t>
            </a:r>
            <a:endParaRPr sz="1000"/>
          </a:p>
        </p:txBody>
      </p:sp>
      <p:sp>
        <p:nvSpPr>
          <p:cNvPr id="88" name="Google Shape;88;p17"/>
          <p:cNvSpPr txBox="1"/>
          <p:nvPr/>
        </p:nvSpPr>
        <p:spPr>
          <a:xfrm>
            <a:off x="7147100" y="936600"/>
            <a:ext cx="2063700" cy="338700"/>
          </a:xfrm>
          <a:prstGeom prst="rect">
            <a:avLst/>
          </a:prstGeom>
          <a:solidFill>
            <a:srgbClr val="DD7E6B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1000">
                <a:solidFill>
                  <a:schemeClr val="lt1"/>
                </a:solidFill>
              </a:rPr>
              <a:t>Rješavanje dnevnih zadataka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1056375" y="1191300"/>
            <a:ext cx="1728000" cy="173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3625225" y="2137525"/>
            <a:ext cx="254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1000"/>
              <a:t>vezanje/odvezivanje </a:t>
            </a:r>
            <a:r>
              <a:rPr b="1" lang="hr" sz="1000">
                <a:solidFill>
                  <a:schemeClr val="dk1"/>
                </a:solidFill>
              </a:rPr>
              <a:t>povodca</a:t>
            </a:r>
            <a:endParaRPr b="1" sz="1000">
              <a:solidFill>
                <a:schemeClr val="dk1"/>
              </a:solidFill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778175" y="2120800"/>
            <a:ext cx="1413300" cy="173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6446648" y="1503525"/>
            <a:ext cx="1413300" cy="173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2059200" y="3396050"/>
            <a:ext cx="2544600" cy="173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745925" y="2038000"/>
            <a:ext cx="179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1000"/>
              <a:t>2D kretanje</a:t>
            </a:r>
            <a:endParaRPr b="1" sz="1000"/>
          </a:p>
        </p:txBody>
      </p:sp>
      <p:sp>
        <p:nvSpPr>
          <p:cNvPr id="95" name="Google Shape;95;p17"/>
          <p:cNvSpPr txBox="1"/>
          <p:nvPr/>
        </p:nvSpPr>
        <p:spPr>
          <a:xfrm>
            <a:off x="6446650" y="1420725"/>
            <a:ext cx="179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1000"/>
              <a:t>bacanje</a:t>
            </a:r>
            <a:r>
              <a:rPr b="1" lang="hr" sz="1000"/>
              <a:t> objekata</a:t>
            </a:r>
            <a:endParaRPr b="1" sz="1000"/>
          </a:p>
        </p:txBody>
      </p:sp>
      <p:sp>
        <p:nvSpPr>
          <p:cNvPr id="96" name="Google Shape;96;p17"/>
          <p:cNvSpPr txBox="1"/>
          <p:nvPr/>
        </p:nvSpPr>
        <p:spPr>
          <a:xfrm>
            <a:off x="1108175" y="1108500"/>
            <a:ext cx="179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1000"/>
              <a:t>prikupljanje objekata</a:t>
            </a:r>
            <a:endParaRPr b="1" sz="1000"/>
          </a:p>
        </p:txBody>
      </p:sp>
      <p:sp>
        <p:nvSpPr>
          <p:cNvPr id="97" name="Google Shape;97;p17"/>
          <p:cNvSpPr txBox="1"/>
          <p:nvPr/>
        </p:nvSpPr>
        <p:spPr>
          <a:xfrm>
            <a:off x="1990125" y="3290800"/>
            <a:ext cx="2741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1000"/>
              <a:t>interakcija s NPCjevima i objektima</a:t>
            </a:r>
            <a:endParaRPr b="1"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>
            <a:off x="2437400" y="1468500"/>
            <a:ext cx="1922700" cy="6465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rgbClr val="8E7CC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3739275" y="2997525"/>
            <a:ext cx="2301300" cy="529800"/>
          </a:xfrm>
          <a:prstGeom prst="rect">
            <a:avLst/>
          </a:prstGeom>
          <a:solidFill>
            <a:srgbClr val="D5F1BA"/>
          </a:solidFill>
          <a:ln cap="flat" cmpd="sng" w="9525">
            <a:solidFill>
              <a:srgbClr val="D5F1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 txBox="1"/>
          <p:nvPr/>
        </p:nvSpPr>
        <p:spPr>
          <a:xfrm>
            <a:off x="3739275" y="2939175"/>
            <a:ext cx="2301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rgbClr val="699EA2"/>
                </a:solidFill>
              </a:rPr>
              <a:t>Igrač</a:t>
            </a:r>
            <a:r>
              <a:rPr lang="hr" sz="1000">
                <a:solidFill>
                  <a:srgbClr val="FAC710"/>
                </a:solidFill>
              </a:rPr>
              <a:t> </a:t>
            </a:r>
            <a:r>
              <a:rPr lang="hr" sz="1000">
                <a:solidFill>
                  <a:schemeClr val="dk1"/>
                </a:solidFill>
              </a:rPr>
              <a:t>ga vuče u odabranom smjeru igrača, te </a:t>
            </a:r>
            <a:r>
              <a:rPr lang="hr" sz="1000">
                <a:solidFill>
                  <a:srgbClr val="414BB2"/>
                </a:solidFill>
              </a:rPr>
              <a:t>Vlasnik</a:t>
            </a:r>
            <a:r>
              <a:rPr lang="hr" sz="1000">
                <a:solidFill>
                  <a:srgbClr val="12CDD4"/>
                </a:solidFill>
              </a:rPr>
              <a:t> </a:t>
            </a:r>
            <a:r>
              <a:rPr lang="hr" sz="1000">
                <a:solidFill>
                  <a:srgbClr val="699EA2"/>
                </a:solidFill>
              </a:rPr>
              <a:t>Igraču</a:t>
            </a:r>
            <a:r>
              <a:rPr lang="hr" sz="1000">
                <a:solidFill>
                  <a:srgbClr val="FAC710"/>
                </a:solidFill>
              </a:rPr>
              <a:t> </a:t>
            </a:r>
            <a:r>
              <a:rPr lang="hr" sz="1000">
                <a:solidFill>
                  <a:schemeClr val="dk1"/>
                </a:solidFill>
              </a:rPr>
              <a:t>usporava kretanje.</a:t>
            </a:r>
            <a:endParaRPr sz="1000"/>
          </a:p>
        </p:txBody>
      </p:sp>
      <p:sp>
        <p:nvSpPr>
          <p:cNvPr id="105" name="Google Shape;105;p18"/>
          <p:cNvSpPr/>
          <p:nvPr/>
        </p:nvSpPr>
        <p:spPr>
          <a:xfrm>
            <a:off x="7069950" y="3754500"/>
            <a:ext cx="2013600" cy="477300"/>
          </a:xfrm>
          <a:prstGeom prst="rect">
            <a:avLst/>
          </a:prstGeom>
          <a:solidFill>
            <a:srgbClr val="D5F1BA"/>
          </a:solidFill>
          <a:ln cap="flat" cmpd="sng" w="9525">
            <a:solidFill>
              <a:srgbClr val="D5F1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8"/>
          <p:cNvSpPr txBox="1"/>
          <p:nvPr/>
        </p:nvSpPr>
        <p:spPr>
          <a:xfrm>
            <a:off x="7069950" y="3739350"/>
            <a:ext cx="2013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/>
              <a:t>Doći će do objekta i baciti ga, ili konzumirati, ili stati pored njega.</a:t>
            </a:r>
            <a:endParaRPr sz="1000"/>
          </a:p>
        </p:txBody>
      </p:sp>
      <p:sp>
        <p:nvSpPr>
          <p:cNvPr id="107" name="Google Shape;107;p18"/>
          <p:cNvSpPr/>
          <p:nvPr/>
        </p:nvSpPr>
        <p:spPr>
          <a:xfrm>
            <a:off x="5979925" y="4420600"/>
            <a:ext cx="2725200" cy="378600"/>
          </a:xfrm>
          <a:prstGeom prst="rect">
            <a:avLst/>
          </a:prstGeom>
          <a:solidFill>
            <a:srgbClr val="D5F1BA"/>
          </a:solidFill>
          <a:ln cap="flat" cmpd="sng" w="9525">
            <a:solidFill>
              <a:srgbClr val="D5F1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8"/>
          <p:cNvSpPr txBox="1"/>
          <p:nvPr/>
        </p:nvSpPr>
        <p:spPr>
          <a:xfrm>
            <a:off x="6010200" y="4405475"/>
            <a:ext cx="277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/>
              <a:t>Kreće se u slučajnom uzorku unutar uskog prostora oko sebe.</a:t>
            </a:r>
            <a:endParaRPr sz="1000"/>
          </a:p>
        </p:txBody>
      </p:sp>
      <p:sp>
        <p:nvSpPr>
          <p:cNvPr id="109" name="Google Shape;109;p18"/>
          <p:cNvSpPr/>
          <p:nvPr/>
        </p:nvSpPr>
        <p:spPr>
          <a:xfrm>
            <a:off x="3239600" y="4730675"/>
            <a:ext cx="2725200" cy="477300"/>
          </a:xfrm>
          <a:prstGeom prst="rect">
            <a:avLst/>
          </a:prstGeom>
          <a:solidFill>
            <a:srgbClr val="D5F1BA"/>
          </a:solidFill>
          <a:ln cap="flat" cmpd="sng" w="9525">
            <a:solidFill>
              <a:srgbClr val="D5F1B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/>
        </p:nvSpPr>
        <p:spPr>
          <a:xfrm>
            <a:off x="3239600" y="4723025"/>
            <a:ext cx="272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dk1"/>
                </a:solidFill>
              </a:rPr>
              <a:t>Kreće se u slučajnom uzorku unutar širokog prostora i u suprotnom smjeru od </a:t>
            </a:r>
            <a:r>
              <a:rPr lang="hr" sz="1000">
                <a:solidFill>
                  <a:srgbClr val="699EA2"/>
                </a:solidFill>
              </a:rPr>
              <a:t>igrača</a:t>
            </a:r>
            <a:r>
              <a:rPr lang="hr" sz="1000">
                <a:solidFill>
                  <a:schemeClr val="dk1"/>
                </a:solidFill>
              </a:rPr>
              <a:t>.</a:t>
            </a:r>
            <a:endParaRPr sz="1000"/>
          </a:p>
        </p:txBody>
      </p:sp>
      <p:sp>
        <p:nvSpPr>
          <p:cNvPr id="111" name="Google Shape;111;p18"/>
          <p:cNvSpPr/>
          <p:nvPr/>
        </p:nvSpPr>
        <p:spPr>
          <a:xfrm>
            <a:off x="4269150" y="3724200"/>
            <a:ext cx="1710900" cy="378600"/>
          </a:xfrm>
          <a:prstGeom prst="roundRect">
            <a:avLst>
              <a:gd fmla="val 16667" name="adj"/>
            </a:avLst>
          </a:prstGeom>
          <a:solidFill>
            <a:srgbClr val="414BB2"/>
          </a:solidFill>
          <a:ln cap="flat" cmpd="sng" w="9525">
            <a:solidFill>
              <a:srgbClr val="414B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6525950" y="2939175"/>
            <a:ext cx="2104500" cy="477300"/>
          </a:xfrm>
          <a:prstGeom prst="roundRect">
            <a:avLst>
              <a:gd fmla="val 16667" name="adj"/>
            </a:avLst>
          </a:prstGeom>
          <a:solidFill>
            <a:srgbClr val="414BB2"/>
          </a:solidFill>
          <a:ln cap="flat" cmpd="sng" w="9525">
            <a:solidFill>
              <a:srgbClr val="414B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4889925" y="0"/>
            <a:ext cx="2013600" cy="772200"/>
          </a:xfrm>
          <a:prstGeom prst="roundRect">
            <a:avLst>
              <a:gd fmla="val 16667" name="adj"/>
            </a:avLst>
          </a:prstGeom>
          <a:solidFill>
            <a:srgbClr val="414BB2"/>
          </a:solidFill>
          <a:ln cap="flat" cmpd="sng" w="9525">
            <a:solidFill>
              <a:srgbClr val="414B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4980750" y="1987450"/>
            <a:ext cx="1922700" cy="378600"/>
          </a:xfrm>
          <a:prstGeom prst="roundRect">
            <a:avLst>
              <a:gd fmla="val 16667" name="adj"/>
            </a:avLst>
          </a:prstGeom>
          <a:solidFill>
            <a:srgbClr val="414BB2"/>
          </a:solidFill>
          <a:ln cap="flat" cmpd="sng" w="9525">
            <a:solidFill>
              <a:srgbClr val="414BB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3557675" y="1968075"/>
            <a:ext cx="1332300" cy="889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4269150" y="3667200"/>
            <a:ext cx="210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1000">
                <a:solidFill>
                  <a:srgbClr val="FFFFFF"/>
                </a:solidFill>
              </a:rPr>
              <a:t>Nalazi li se unutar ili van igračevog ekrana?</a:t>
            </a:r>
            <a:endParaRPr b="1" sz="1000"/>
          </a:p>
        </p:txBody>
      </p:sp>
      <p:sp>
        <p:nvSpPr>
          <p:cNvPr id="117" name="Google Shape;117;p18"/>
          <p:cNvSpPr txBox="1"/>
          <p:nvPr/>
        </p:nvSpPr>
        <p:spPr>
          <a:xfrm>
            <a:off x="6555225" y="2952125"/>
            <a:ext cx="2104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1000">
                <a:solidFill>
                  <a:srgbClr val="FFFFFF"/>
                </a:solidFill>
              </a:rPr>
              <a:t>Nalazi li se objekt od interesa u njegovoj blizini?</a:t>
            </a:r>
            <a:endParaRPr b="1" sz="1000"/>
          </a:p>
        </p:txBody>
      </p:sp>
      <p:sp>
        <p:nvSpPr>
          <p:cNvPr id="118" name="Google Shape;118;p18"/>
          <p:cNvSpPr txBox="1"/>
          <p:nvPr/>
        </p:nvSpPr>
        <p:spPr>
          <a:xfrm>
            <a:off x="5223000" y="1930450"/>
            <a:ext cx="192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1000">
                <a:solidFill>
                  <a:srgbClr val="FFFFFF"/>
                </a:solidFill>
              </a:rPr>
              <a:t>Je li uzicom povezan s </a:t>
            </a:r>
            <a:r>
              <a:rPr b="1" lang="hr" sz="1000">
                <a:solidFill>
                  <a:schemeClr val="lt1"/>
                </a:solidFill>
              </a:rPr>
              <a:t>igračem</a:t>
            </a:r>
            <a:r>
              <a:rPr b="1" lang="hr" sz="1000">
                <a:solidFill>
                  <a:srgbClr val="FFFFFF"/>
                </a:solidFill>
              </a:rPr>
              <a:t>?</a:t>
            </a:r>
            <a:endParaRPr b="1" sz="1000"/>
          </a:p>
        </p:txBody>
      </p:sp>
      <p:sp>
        <p:nvSpPr>
          <p:cNvPr id="119" name="Google Shape;119;p18"/>
          <p:cNvSpPr txBox="1"/>
          <p:nvPr/>
        </p:nvSpPr>
        <p:spPr>
          <a:xfrm>
            <a:off x="4935375" y="216750"/>
            <a:ext cx="1922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hr" sz="1000">
                <a:solidFill>
                  <a:srgbClr val="FFFFFF"/>
                </a:solidFill>
              </a:rPr>
              <a:t>Nalazi li se u specifičnoj zoni?</a:t>
            </a:r>
            <a:endParaRPr b="1" sz="1000"/>
          </a:p>
        </p:txBody>
      </p:sp>
      <p:sp>
        <p:nvSpPr>
          <p:cNvPr id="120" name="Google Shape;120;p18"/>
          <p:cNvSpPr/>
          <p:nvPr/>
        </p:nvSpPr>
        <p:spPr>
          <a:xfrm>
            <a:off x="7145700" y="1498775"/>
            <a:ext cx="1635000" cy="951900"/>
          </a:xfrm>
          <a:prstGeom prst="ellipse">
            <a:avLst/>
          </a:prstGeom>
          <a:solidFill>
            <a:srgbClr val="12CDD4"/>
          </a:solidFill>
          <a:ln cap="flat" cmpd="sng" w="9525">
            <a:solidFill>
              <a:srgbClr val="12CDD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 txBox="1"/>
          <p:nvPr/>
        </p:nvSpPr>
        <p:spPr>
          <a:xfrm>
            <a:off x="7312175" y="1574525"/>
            <a:ext cx="146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lt1"/>
                </a:solidFill>
              </a:rPr>
              <a:t>Zagleda se u </a:t>
            </a:r>
            <a:r>
              <a:rPr b="1" lang="hr" sz="1000" u="sng">
                <a:solidFill>
                  <a:schemeClr val="lt1"/>
                </a:solidFill>
              </a:rPr>
              <a:t>jezero</a:t>
            </a:r>
            <a:r>
              <a:rPr lang="hr" sz="1000">
                <a:solidFill>
                  <a:schemeClr val="lt1"/>
                </a:solidFill>
              </a:rPr>
              <a:t> i neće se vezati za igrača povodcem dok je u ovoj zoni.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3557850" y="2000250"/>
            <a:ext cx="1332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/>
              <a:t>Da bi nam Agilio pomogao, moramo mu dati pseći keksić.</a:t>
            </a:r>
            <a:endParaRPr sz="1000"/>
          </a:p>
        </p:txBody>
      </p:sp>
      <p:sp>
        <p:nvSpPr>
          <p:cNvPr id="123" name="Google Shape;123;p18"/>
          <p:cNvSpPr txBox="1"/>
          <p:nvPr/>
        </p:nvSpPr>
        <p:spPr>
          <a:xfrm>
            <a:off x="2467675" y="1423075"/>
            <a:ext cx="192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lt1"/>
                </a:solidFill>
              </a:rPr>
              <a:t>Igrač ne može ući u </a:t>
            </a:r>
            <a:r>
              <a:rPr b="1" lang="hr" sz="1000" u="sng">
                <a:solidFill>
                  <a:schemeClr val="lt1"/>
                </a:solidFill>
              </a:rPr>
              <a:t>smetlište</a:t>
            </a:r>
            <a:r>
              <a:rPr lang="hr" sz="1000">
                <a:solidFill>
                  <a:schemeClr val="lt1"/>
                </a:solidFill>
              </a:rPr>
              <a:t> bez Agilia da ga čuva od štakora.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124" name="Google Shape;124;p18"/>
          <p:cNvSpPr/>
          <p:nvPr/>
        </p:nvSpPr>
        <p:spPr>
          <a:xfrm>
            <a:off x="227075" y="1468500"/>
            <a:ext cx="1468800" cy="1470600"/>
          </a:xfrm>
          <a:prstGeom prst="roundRect">
            <a:avLst>
              <a:gd fmla="val 16667" name="adj"/>
            </a:avLst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8"/>
          <p:cNvSpPr txBox="1"/>
          <p:nvPr/>
        </p:nvSpPr>
        <p:spPr>
          <a:xfrm>
            <a:off x="302750" y="1545700"/>
            <a:ext cx="1332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hr" sz="1000">
                <a:solidFill>
                  <a:schemeClr val="lt1"/>
                </a:solidFill>
              </a:rPr>
              <a:t>Vlasnik mora držati igrača vezanog za sebe na povodcu dok je na </a:t>
            </a:r>
            <a:r>
              <a:rPr b="1" lang="hr" sz="1000" u="sng">
                <a:solidFill>
                  <a:schemeClr val="lt1"/>
                </a:solidFill>
              </a:rPr>
              <a:t>igralištu</a:t>
            </a:r>
            <a:r>
              <a:rPr lang="hr" sz="1000">
                <a:solidFill>
                  <a:schemeClr val="lt1"/>
                </a:solidFill>
              </a:rPr>
              <a:t>, te Agilio ne može ulaziti u nju jer je samošetač.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9"/>
          <p:cNvSpPr/>
          <p:nvPr/>
        </p:nvSpPr>
        <p:spPr>
          <a:xfrm>
            <a:off x="6933700" y="2251325"/>
            <a:ext cx="1377600" cy="8685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9"/>
          <p:cNvSpPr txBox="1"/>
          <p:nvPr/>
        </p:nvSpPr>
        <p:spPr>
          <a:xfrm>
            <a:off x="6890200" y="2251325"/>
            <a:ext cx="14646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hr" sz="1200">
                <a:solidFill>
                  <a:schemeClr val="lt1"/>
                </a:solidFill>
              </a:rPr>
              <a:t>Clumber Spaniel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hr" sz="1200">
                <a:solidFill>
                  <a:schemeClr val="lt1"/>
                </a:solidFill>
              </a:rPr>
              <a:t>Boškov rival</a:t>
            </a:r>
            <a:endParaRPr b="1" sz="1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hr" sz="1200">
                <a:solidFill>
                  <a:schemeClr val="lt1"/>
                </a:solidFill>
              </a:rPr>
              <a:t>opušten, simpatičan</a:t>
            </a:r>
            <a:endParaRPr b="1"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00" y="0"/>
            <a:ext cx="7998925" cy="51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2400"/>
            <a:ext cx="9144003" cy="4625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